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336" r:id="rId4"/>
    <p:sldId id="318" r:id="rId5"/>
    <p:sldId id="360" r:id="rId6"/>
    <p:sldId id="337" r:id="rId7"/>
    <p:sldId id="338" r:id="rId8"/>
    <p:sldId id="339" r:id="rId9"/>
    <p:sldId id="363" r:id="rId10"/>
    <p:sldId id="319" r:id="rId11"/>
    <p:sldId id="329" r:id="rId12"/>
    <p:sldId id="344" r:id="rId13"/>
    <p:sldId id="340" r:id="rId14"/>
    <p:sldId id="357" r:id="rId15"/>
    <p:sldId id="361" r:id="rId16"/>
    <p:sldId id="348" r:id="rId17"/>
    <p:sldId id="285" r:id="rId18"/>
    <p:sldId id="331" r:id="rId19"/>
    <p:sldId id="286" r:id="rId20"/>
    <p:sldId id="292" r:id="rId21"/>
    <p:sldId id="362" r:id="rId22"/>
    <p:sldId id="346" r:id="rId23"/>
    <p:sldId id="282" r:id="rId24"/>
    <p:sldId id="345" r:id="rId25"/>
    <p:sldId id="290" r:id="rId26"/>
    <p:sldId id="334" r:id="rId27"/>
    <p:sldId id="287" r:id="rId28"/>
    <p:sldId id="364" r:id="rId29"/>
    <p:sldId id="295" r:id="rId30"/>
    <p:sldId id="333" r:id="rId31"/>
    <p:sldId id="351" r:id="rId32"/>
    <p:sldId id="354" r:id="rId33"/>
    <p:sldId id="356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E61"/>
    <a:srgbClr val="F94A3D"/>
    <a:srgbClr val="FCA59E"/>
    <a:srgbClr val="EC28C7"/>
    <a:srgbClr val="69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75558" autoAdjust="0"/>
  </p:normalViewPr>
  <p:slideViewPr>
    <p:cSldViewPr snapToGrid="0" snapToObjects="1">
      <p:cViewPr varScale="1">
        <p:scale>
          <a:sx n="86" d="100"/>
          <a:sy n="86" d="100"/>
        </p:scale>
        <p:origin x="233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E4480-7484-4518-BB78-86B8D17491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750696-26BD-4A17-9C40-3E53A9D5C50C}">
      <dgm:prSet/>
      <dgm:spPr/>
      <dgm:t>
        <a:bodyPr/>
        <a:lstStyle/>
        <a:p>
          <a:pPr>
            <a:defRPr cap="all"/>
          </a:pPr>
          <a:r>
            <a:rPr lang="en-US" dirty="0"/>
            <a:t>Well density</a:t>
          </a:r>
        </a:p>
      </dgm:t>
    </dgm:pt>
    <dgm:pt modelId="{296D7542-D1E9-481F-82C9-35E1528774B7}" type="parTrans" cxnId="{CB7667DF-21D3-4A50-B327-C7BA67AFFCC1}">
      <dgm:prSet/>
      <dgm:spPr/>
      <dgm:t>
        <a:bodyPr/>
        <a:lstStyle/>
        <a:p>
          <a:endParaRPr lang="en-US"/>
        </a:p>
      </dgm:t>
    </dgm:pt>
    <dgm:pt modelId="{3E53D0CB-E828-4B6A-9C7C-B841B86AF7A8}" type="sibTrans" cxnId="{CB7667DF-21D3-4A50-B327-C7BA67AFFCC1}">
      <dgm:prSet/>
      <dgm:spPr/>
      <dgm:t>
        <a:bodyPr/>
        <a:lstStyle/>
        <a:p>
          <a:endParaRPr lang="en-US"/>
        </a:p>
      </dgm:t>
    </dgm:pt>
    <dgm:pt modelId="{4A26E06C-4EB3-4EF0-82FA-91B65D7CFBBA}">
      <dgm:prSet/>
      <dgm:spPr/>
      <dgm:t>
        <a:bodyPr/>
        <a:lstStyle/>
        <a:p>
          <a:pPr>
            <a:defRPr cap="all"/>
          </a:pPr>
          <a:r>
            <a:rPr lang="en-US"/>
            <a:t>Cost</a:t>
          </a:r>
        </a:p>
      </dgm:t>
    </dgm:pt>
    <dgm:pt modelId="{CE379D72-CBB7-40F1-84B9-7764CEC28951}" type="parTrans" cxnId="{966180F4-9226-41BA-A39E-DCC4E3AE061D}">
      <dgm:prSet/>
      <dgm:spPr/>
      <dgm:t>
        <a:bodyPr/>
        <a:lstStyle/>
        <a:p>
          <a:endParaRPr lang="en-US"/>
        </a:p>
      </dgm:t>
    </dgm:pt>
    <dgm:pt modelId="{6B0E8075-3442-4718-8B09-8165A399A8DD}" type="sibTrans" cxnId="{966180F4-9226-41BA-A39E-DCC4E3AE061D}">
      <dgm:prSet/>
      <dgm:spPr/>
      <dgm:t>
        <a:bodyPr/>
        <a:lstStyle/>
        <a:p>
          <a:endParaRPr lang="en-US"/>
        </a:p>
      </dgm:t>
    </dgm:pt>
    <dgm:pt modelId="{F8E3423E-78CA-4C27-8935-587BD0758C56}">
      <dgm:prSet/>
      <dgm:spPr/>
      <dgm:t>
        <a:bodyPr/>
        <a:lstStyle/>
        <a:p>
          <a:pPr>
            <a:defRPr cap="all"/>
          </a:pPr>
          <a:r>
            <a:rPr lang="en-US"/>
            <a:t>Unknowns</a:t>
          </a:r>
        </a:p>
      </dgm:t>
    </dgm:pt>
    <dgm:pt modelId="{FFD1D0C9-CCB9-428F-946D-81CDE6FC1ECE}" type="parTrans" cxnId="{92DDC860-B1AF-4F10-9D74-02C2F00EAAA3}">
      <dgm:prSet/>
      <dgm:spPr/>
      <dgm:t>
        <a:bodyPr/>
        <a:lstStyle/>
        <a:p>
          <a:endParaRPr lang="en-US"/>
        </a:p>
      </dgm:t>
    </dgm:pt>
    <dgm:pt modelId="{9610F20F-0DBD-4B25-8962-A404AEA08047}" type="sibTrans" cxnId="{92DDC860-B1AF-4F10-9D74-02C2F00EAAA3}">
      <dgm:prSet/>
      <dgm:spPr/>
      <dgm:t>
        <a:bodyPr/>
        <a:lstStyle/>
        <a:p>
          <a:endParaRPr lang="en-US"/>
        </a:p>
      </dgm:t>
    </dgm:pt>
    <dgm:pt modelId="{0659A7E6-A5C3-4EB2-9FFF-DC3DB78D9CCD}">
      <dgm:prSet/>
      <dgm:spPr/>
      <dgm:t>
        <a:bodyPr/>
        <a:lstStyle/>
        <a:p>
          <a:pPr>
            <a:defRPr cap="all"/>
          </a:pPr>
          <a:r>
            <a:rPr lang="en-US"/>
            <a:t>Technical</a:t>
          </a:r>
        </a:p>
      </dgm:t>
    </dgm:pt>
    <dgm:pt modelId="{D458D567-6DFE-4F01-8E63-367F9C18B59A}" type="parTrans" cxnId="{006D6AA1-7F35-4852-8F9E-241A07E72F12}">
      <dgm:prSet/>
      <dgm:spPr/>
      <dgm:t>
        <a:bodyPr/>
        <a:lstStyle/>
        <a:p>
          <a:endParaRPr lang="en-US"/>
        </a:p>
      </dgm:t>
    </dgm:pt>
    <dgm:pt modelId="{58845A68-F918-4DB4-B57A-5026DEB60974}" type="sibTrans" cxnId="{006D6AA1-7F35-4852-8F9E-241A07E72F12}">
      <dgm:prSet/>
      <dgm:spPr/>
      <dgm:t>
        <a:bodyPr/>
        <a:lstStyle/>
        <a:p>
          <a:endParaRPr lang="en-US"/>
        </a:p>
      </dgm:t>
    </dgm:pt>
    <dgm:pt modelId="{F3590D1E-A1AD-4760-9FA9-2D988FB85DFC}" type="pres">
      <dgm:prSet presAssocID="{2FCE4480-7484-4518-BB78-86B8D1749130}" presName="root" presStyleCnt="0">
        <dgm:presLayoutVars>
          <dgm:dir/>
          <dgm:resizeHandles val="exact"/>
        </dgm:presLayoutVars>
      </dgm:prSet>
      <dgm:spPr/>
    </dgm:pt>
    <dgm:pt modelId="{F727BF33-054C-4005-9B23-A17AEF091AD4}" type="pres">
      <dgm:prSet presAssocID="{B0750696-26BD-4A17-9C40-3E53A9D5C50C}" presName="compNode" presStyleCnt="0"/>
      <dgm:spPr/>
    </dgm:pt>
    <dgm:pt modelId="{4DEBFDA6-6ED3-4A4F-BF39-386C65B8AFE0}" type="pres">
      <dgm:prSet presAssocID="{B0750696-26BD-4A17-9C40-3E53A9D5C50C}" presName="iconBgRect" presStyleLbl="bgShp" presStyleIdx="0" presStyleCnt="4"/>
      <dgm:spPr/>
    </dgm:pt>
    <dgm:pt modelId="{F04F5917-1DD5-4533-BCCF-1C84B1327EE1}" type="pres">
      <dgm:prSet presAssocID="{B0750696-26BD-4A17-9C40-3E53A9D5C5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AD58CB36-03BE-4AA8-A12D-868CEDEA28FA}" type="pres">
      <dgm:prSet presAssocID="{B0750696-26BD-4A17-9C40-3E53A9D5C50C}" presName="spaceRect" presStyleCnt="0"/>
      <dgm:spPr/>
    </dgm:pt>
    <dgm:pt modelId="{A4A51A5D-2D7A-45A8-AF17-19D3088AEBD5}" type="pres">
      <dgm:prSet presAssocID="{B0750696-26BD-4A17-9C40-3E53A9D5C50C}" presName="textRect" presStyleLbl="revTx" presStyleIdx="0" presStyleCnt="4">
        <dgm:presLayoutVars>
          <dgm:chMax val="1"/>
          <dgm:chPref val="1"/>
        </dgm:presLayoutVars>
      </dgm:prSet>
      <dgm:spPr/>
    </dgm:pt>
    <dgm:pt modelId="{02B9CC0C-32B6-401F-B6FE-CD4E989A0C47}" type="pres">
      <dgm:prSet presAssocID="{3E53D0CB-E828-4B6A-9C7C-B841B86AF7A8}" presName="sibTrans" presStyleCnt="0"/>
      <dgm:spPr/>
    </dgm:pt>
    <dgm:pt modelId="{FAE6FA09-498E-4F89-8B4A-1C5CEB3467CB}" type="pres">
      <dgm:prSet presAssocID="{4A26E06C-4EB3-4EF0-82FA-91B65D7CFBBA}" presName="compNode" presStyleCnt="0"/>
      <dgm:spPr/>
    </dgm:pt>
    <dgm:pt modelId="{DBAFC580-47CC-4552-BDE0-B7E3EA07FCA7}" type="pres">
      <dgm:prSet presAssocID="{4A26E06C-4EB3-4EF0-82FA-91B65D7CFBBA}" presName="iconBgRect" presStyleLbl="bgShp" presStyleIdx="1" presStyleCnt="4"/>
      <dgm:spPr/>
    </dgm:pt>
    <dgm:pt modelId="{B03B331E-B6E8-4CA8-A322-FD88419AC552}" type="pres">
      <dgm:prSet presAssocID="{4A26E06C-4EB3-4EF0-82FA-91B65D7CFB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0CF0941-1E45-4876-A1EB-7CAF859D4C8E}" type="pres">
      <dgm:prSet presAssocID="{4A26E06C-4EB3-4EF0-82FA-91B65D7CFBBA}" presName="spaceRect" presStyleCnt="0"/>
      <dgm:spPr/>
    </dgm:pt>
    <dgm:pt modelId="{9C7FFAAE-BA44-4675-8F0E-58BB4915DB75}" type="pres">
      <dgm:prSet presAssocID="{4A26E06C-4EB3-4EF0-82FA-91B65D7CFBBA}" presName="textRect" presStyleLbl="revTx" presStyleIdx="1" presStyleCnt="4">
        <dgm:presLayoutVars>
          <dgm:chMax val="1"/>
          <dgm:chPref val="1"/>
        </dgm:presLayoutVars>
      </dgm:prSet>
      <dgm:spPr/>
    </dgm:pt>
    <dgm:pt modelId="{811EF6D2-6EF1-4CA7-9668-4784B5A91498}" type="pres">
      <dgm:prSet presAssocID="{6B0E8075-3442-4718-8B09-8165A399A8DD}" presName="sibTrans" presStyleCnt="0"/>
      <dgm:spPr/>
    </dgm:pt>
    <dgm:pt modelId="{D2FEFBAF-D712-4FDB-9AF2-DBEC6746CD9F}" type="pres">
      <dgm:prSet presAssocID="{F8E3423E-78CA-4C27-8935-587BD0758C56}" presName="compNode" presStyleCnt="0"/>
      <dgm:spPr/>
    </dgm:pt>
    <dgm:pt modelId="{0DECAC1E-E3C6-4874-A33F-071FE0C20831}" type="pres">
      <dgm:prSet presAssocID="{F8E3423E-78CA-4C27-8935-587BD0758C56}" presName="iconBgRect" presStyleLbl="bgShp" presStyleIdx="2" presStyleCnt="4"/>
      <dgm:spPr/>
    </dgm:pt>
    <dgm:pt modelId="{60DBF0DF-D574-4402-9D53-32A173819067}" type="pres">
      <dgm:prSet presAssocID="{F8E3423E-78CA-4C27-8935-587BD0758C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BEF1D535-C386-4C65-B3B5-D91CA5986778}" type="pres">
      <dgm:prSet presAssocID="{F8E3423E-78CA-4C27-8935-587BD0758C56}" presName="spaceRect" presStyleCnt="0"/>
      <dgm:spPr/>
    </dgm:pt>
    <dgm:pt modelId="{C2A41DD8-CFC5-45A4-AD97-62D4AE4E6CC3}" type="pres">
      <dgm:prSet presAssocID="{F8E3423E-78CA-4C27-8935-587BD0758C56}" presName="textRect" presStyleLbl="revTx" presStyleIdx="2" presStyleCnt="4">
        <dgm:presLayoutVars>
          <dgm:chMax val="1"/>
          <dgm:chPref val="1"/>
        </dgm:presLayoutVars>
      </dgm:prSet>
      <dgm:spPr/>
    </dgm:pt>
    <dgm:pt modelId="{97D21AC1-A022-4B2E-A088-E9B19781735F}" type="pres">
      <dgm:prSet presAssocID="{9610F20F-0DBD-4B25-8962-A404AEA08047}" presName="sibTrans" presStyleCnt="0"/>
      <dgm:spPr/>
    </dgm:pt>
    <dgm:pt modelId="{2A268E95-3719-4642-A8DD-88ADD3DC6C55}" type="pres">
      <dgm:prSet presAssocID="{0659A7E6-A5C3-4EB2-9FFF-DC3DB78D9CCD}" presName="compNode" presStyleCnt="0"/>
      <dgm:spPr/>
    </dgm:pt>
    <dgm:pt modelId="{8084F16E-1C1B-408F-B533-6A41653E83A9}" type="pres">
      <dgm:prSet presAssocID="{0659A7E6-A5C3-4EB2-9FFF-DC3DB78D9CCD}" presName="iconBgRect" presStyleLbl="bgShp" presStyleIdx="3" presStyleCnt="4"/>
      <dgm:spPr/>
    </dgm:pt>
    <dgm:pt modelId="{F81DA52E-F9C6-424D-A065-497089B07653}" type="pres">
      <dgm:prSet presAssocID="{0659A7E6-A5C3-4EB2-9FFF-DC3DB78D9C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27848B-6F97-4009-B40E-81F54EC03845}" type="pres">
      <dgm:prSet presAssocID="{0659A7E6-A5C3-4EB2-9FFF-DC3DB78D9CCD}" presName="spaceRect" presStyleCnt="0"/>
      <dgm:spPr/>
    </dgm:pt>
    <dgm:pt modelId="{7AB42C25-AAD3-4DEB-B721-0FD3C3ECC5A6}" type="pres">
      <dgm:prSet presAssocID="{0659A7E6-A5C3-4EB2-9FFF-DC3DB78D9C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B40011-511F-476A-8A9B-20433A3FDBB1}" type="presOf" srcId="{F8E3423E-78CA-4C27-8935-587BD0758C56}" destId="{C2A41DD8-CFC5-45A4-AD97-62D4AE4E6CC3}" srcOrd="0" destOrd="0" presId="urn:microsoft.com/office/officeart/2018/5/layout/IconCircleLabelList"/>
    <dgm:cxn modelId="{92DDC860-B1AF-4F10-9D74-02C2F00EAAA3}" srcId="{2FCE4480-7484-4518-BB78-86B8D1749130}" destId="{F8E3423E-78CA-4C27-8935-587BD0758C56}" srcOrd="2" destOrd="0" parTransId="{FFD1D0C9-CCB9-428F-946D-81CDE6FC1ECE}" sibTransId="{9610F20F-0DBD-4B25-8962-A404AEA08047}"/>
    <dgm:cxn modelId="{CF9FD871-B7FD-48B1-B048-8D57C3FF34F1}" type="presOf" srcId="{B0750696-26BD-4A17-9C40-3E53A9D5C50C}" destId="{A4A51A5D-2D7A-45A8-AF17-19D3088AEBD5}" srcOrd="0" destOrd="0" presId="urn:microsoft.com/office/officeart/2018/5/layout/IconCircleLabelList"/>
    <dgm:cxn modelId="{E0682C83-B7A0-44DF-92A6-3284F705A516}" type="presOf" srcId="{2FCE4480-7484-4518-BB78-86B8D1749130}" destId="{F3590D1E-A1AD-4760-9FA9-2D988FB85DFC}" srcOrd="0" destOrd="0" presId="urn:microsoft.com/office/officeart/2018/5/layout/IconCircleLabelList"/>
    <dgm:cxn modelId="{006D6AA1-7F35-4852-8F9E-241A07E72F12}" srcId="{2FCE4480-7484-4518-BB78-86B8D1749130}" destId="{0659A7E6-A5C3-4EB2-9FFF-DC3DB78D9CCD}" srcOrd="3" destOrd="0" parTransId="{D458D567-6DFE-4F01-8E63-367F9C18B59A}" sibTransId="{58845A68-F918-4DB4-B57A-5026DEB60974}"/>
    <dgm:cxn modelId="{A66693B2-209D-4336-89D6-32192C51869B}" type="presOf" srcId="{0659A7E6-A5C3-4EB2-9FFF-DC3DB78D9CCD}" destId="{7AB42C25-AAD3-4DEB-B721-0FD3C3ECC5A6}" srcOrd="0" destOrd="0" presId="urn:microsoft.com/office/officeart/2018/5/layout/IconCircleLabelList"/>
    <dgm:cxn modelId="{9B2126D8-A259-44E0-BA2D-46B57B23AF51}" type="presOf" srcId="{4A26E06C-4EB3-4EF0-82FA-91B65D7CFBBA}" destId="{9C7FFAAE-BA44-4675-8F0E-58BB4915DB75}" srcOrd="0" destOrd="0" presId="urn:microsoft.com/office/officeart/2018/5/layout/IconCircleLabelList"/>
    <dgm:cxn modelId="{CB7667DF-21D3-4A50-B327-C7BA67AFFCC1}" srcId="{2FCE4480-7484-4518-BB78-86B8D1749130}" destId="{B0750696-26BD-4A17-9C40-3E53A9D5C50C}" srcOrd="0" destOrd="0" parTransId="{296D7542-D1E9-481F-82C9-35E1528774B7}" sibTransId="{3E53D0CB-E828-4B6A-9C7C-B841B86AF7A8}"/>
    <dgm:cxn modelId="{966180F4-9226-41BA-A39E-DCC4E3AE061D}" srcId="{2FCE4480-7484-4518-BB78-86B8D1749130}" destId="{4A26E06C-4EB3-4EF0-82FA-91B65D7CFBBA}" srcOrd="1" destOrd="0" parTransId="{CE379D72-CBB7-40F1-84B9-7764CEC28951}" sibTransId="{6B0E8075-3442-4718-8B09-8165A399A8DD}"/>
    <dgm:cxn modelId="{5F2207E5-BC7E-4270-8692-F5CFF84C0897}" type="presParOf" srcId="{F3590D1E-A1AD-4760-9FA9-2D988FB85DFC}" destId="{F727BF33-054C-4005-9B23-A17AEF091AD4}" srcOrd="0" destOrd="0" presId="urn:microsoft.com/office/officeart/2018/5/layout/IconCircleLabelList"/>
    <dgm:cxn modelId="{54BBFB0A-7EF8-4A0E-B9B0-476CFBD02CAA}" type="presParOf" srcId="{F727BF33-054C-4005-9B23-A17AEF091AD4}" destId="{4DEBFDA6-6ED3-4A4F-BF39-386C65B8AFE0}" srcOrd="0" destOrd="0" presId="urn:microsoft.com/office/officeart/2018/5/layout/IconCircleLabelList"/>
    <dgm:cxn modelId="{0E06DE38-E55B-4C0F-90CE-652371D4DF0A}" type="presParOf" srcId="{F727BF33-054C-4005-9B23-A17AEF091AD4}" destId="{F04F5917-1DD5-4533-BCCF-1C84B1327EE1}" srcOrd="1" destOrd="0" presId="urn:microsoft.com/office/officeart/2018/5/layout/IconCircleLabelList"/>
    <dgm:cxn modelId="{C804AE60-B187-4C16-A0F0-4231CB907586}" type="presParOf" srcId="{F727BF33-054C-4005-9B23-A17AEF091AD4}" destId="{AD58CB36-03BE-4AA8-A12D-868CEDEA28FA}" srcOrd="2" destOrd="0" presId="urn:microsoft.com/office/officeart/2018/5/layout/IconCircleLabelList"/>
    <dgm:cxn modelId="{A9C6236A-2EF9-4427-B34B-0CBFA819C386}" type="presParOf" srcId="{F727BF33-054C-4005-9B23-A17AEF091AD4}" destId="{A4A51A5D-2D7A-45A8-AF17-19D3088AEBD5}" srcOrd="3" destOrd="0" presId="urn:microsoft.com/office/officeart/2018/5/layout/IconCircleLabelList"/>
    <dgm:cxn modelId="{161A8127-DE23-4174-9CC6-E4AD91259DC7}" type="presParOf" srcId="{F3590D1E-A1AD-4760-9FA9-2D988FB85DFC}" destId="{02B9CC0C-32B6-401F-B6FE-CD4E989A0C47}" srcOrd="1" destOrd="0" presId="urn:microsoft.com/office/officeart/2018/5/layout/IconCircleLabelList"/>
    <dgm:cxn modelId="{FE6E75C7-A06D-47B4-A3AE-781ED3B839A2}" type="presParOf" srcId="{F3590D1E-A1AD-4760-9FA9-2D988FB85DFC}" destId="{FAE6FA09-498E-4F89-8B4A-1C5CEB3467CB}" srcOrd="2" destOrd="0" presId="urn:microsoft.com/office/officeart/2018/5/layout/IconCircleLabelList"/>
    <dgm:cxn modelId="{58F694C2-B4DA-4F11-BE68-C108605FBF92}" type="presParOf" srcId="{FAE6FA09-498E-4F89-8B4A-1C5CEB3467CB}" destId="{DBAFC580-47CC-4552-BDE0-B7E3EA07FCA7}" srcOrd="0" destOrd="0" presId="urn:microsoft.com/office/officeart/2018/5/layout/IconCircleLabelList"/>
    <dgm:cxn modelId="{65AF9DE1-6D87-422A-84CF-EC51D8A31F78}" type="presParOf" srcId="{FAE6FA09-498E-4F89-8B4A-1C5CEB3467CB}" destId="{B03B331E-B6E8-4CA8-A322-FD88419AC552}" srcOrd="1" destOrd="0" presId="urn:microsoft.com/office/officeart/2018/5/layout/IconCircleLabelList"/>
    <dgm:cxn modelId="{DCA03A53-FEFC-488D-92CE-0413160B0F3E}" type="presParOf" srcId="{FAE6FA09-498E-4F89-8B4A-1C5CEB3467CB}" destId="{C0CF0941-1E45-4876-A1EB-7CAF859D4C8E}" srcOrd="2" destOrd="0" presId="urn:microsoft.com/office/officeart/2018/5/layout/IconCircleLabelList"/>
    <dgm:cxn modelId="{4404D239-B944-42A1-BFE0-DE2793D4AE6D}" type="presParOf" srcId="{FAE6FA09-498E-4F89-8B4A-1C5CEB3467CB}" destId="{9C7FFAAE-BA44-4675-8F0E-58BB4915DB75}" srcOrd="3" destOrd="0" presId="urn:microsoft.com/office/officeart/2018/5/layout/IconCircleLabelList"/>
    <dgm:cxn modelId="{AB57B90C-F9B7-44A4-93C2-79B91BE9AE5F}" type="presParOf" srcId="{F3590D1E-A1AD-4760-9FA9-2D988FB85DFC}" destId="{811EF6D2-6EF1-4CA7-9668-4784B5A91498}" srcOrd="3" destOrd="0" presId="urn:microsoft.com/office/officeart/2018/5/layout/IconCircleLabelList"/>
    <dgm:cxn modelId="{8BD0488F-12D8-4864-B7A0-25BAA3DBECA2}" type="presParOf" srcId="{F3590D1E-A1AD-4760-9FA9-2D988FB85DFC}" destId="{D2FEFBAF-D712-4FDB-9AF2-DBEC6746CD9F}" srcOrd="4" destOrd="0" presId="urn:microsoft.com/office/officeart/2018/5/layout/IconCircleLabelList"/>
    <dgm:cxn modelId="{1AA8717E-6DD1-4DE6-A81F-08891F1D85F9}" type="presParOf" srcId="{D2FEFBAF-D712-4FDB-9AF2-DBEC6746CD9F}" destId="{0DECAC1E-E3C6-4874-A33F-071FE0C20831}" srcOrd="0" destOrd="0" presId="urn:microsoft.com/office/officeart/2018/5/layout/IconCircleLabelList"/>
    <dgm:cxn modelId="{01A341F4-6A9E-4237-A7F1-2F374E973343}" type="presParOf" srcId="{D2FEFBAF-D712-4FDB-9AF2-DBEC6746CD9F}" destId="{60DBF0DF-D574-4402-9D53-32A173819067}" srcOrd="1" destOrd="0" presId="urn:microsoft.com/office/officeart/2018/5/layout/IconCircleLabelList"/>
    <dgm:cxn modelId="{B760C1CB-5857-45B3-8D0F-522EECAC0033}" type="presParOf" srcId="{D2FEFBAF-D712-4FDB-9AF2-DBEC6746CD9F}" destId="{BEF1D535-C386-4C65-B3B5-D91CA5986778}" srcOrd="2" destOrd="0" presId="urn:microsoft.com/office/officeart/2018/5/layout/IconCircleLabelList"/>
    <dgm:cxn modelId="{C23D9400-16D8-4A62-864F-E715E1387ABD}" type="presParOf" srcId="{D2FEFBAF-D712-4FDB-9AF2-DBEC6746CD9F}" destId="{C2A41DD8-CFC5-45A4-AD97-62D4AE4E6CC3}" srcOrd="3" destOrd="0" presId="urn:microsoft.com/office/officeart/2018/5/layout/IconCircleLabelList"/>
    <dgm:cxn modelId="{4A6A1377-31CC-4BFE-80B4-4889C8157D12}" type="presParOf" srcId="{F3590D1E-A1AD-4760-9FA9-2D988FB85DFC}" destId="{97D21AC1-A022-4B2E-A088-E9B19781735F}" srcOrd="5" destOrd="0" presId="urn:microsoft.com/office/officeart/2018/5/layout/IconCircleLabelList"/>
    <dgm:cxn modelId="{9FBFFEC6-39F0-45E9-AEAE-CAD890C321CB}" type="presParOf" srcId="{F3590D1E-A1AD-4760-9FA9-2D988FB85DFC}" destId="{2A268E95-3719-4642-A8DD-88ADD3DC6C55}" srcOrd="6" destOrd="0" presId="urn:microsoft.com/office/officeart/2018/5/layout/IconCircleLabelList"/>
    <dgm:cxn modelId="{A3DA0F22-CA3C-4F71-A901-FEFC29952EFA}" type="presParOf" srcId="{2A268E95-3719-4642-A8DD-88ADD3DC6C55}" destId="{8084F16E-1C1B-408F-B533-6A41653E83A9}" srcOrd="0" destOrd="0" presId="urn:microsoft.com/office/officeart/2018/5/layout/IconCircleLabelList"/>
    <dgm:cxn modelId="{F142E8F5-900B-4D01-B8D0-11693EBFD79B}" type="presParOf" srcId="{2A268E95-3719-4642-A8DD-88ADD3DC6C55}" destId="{F81DA52E-F9C6-424D-A065-497089B07653}" srcOrd="1" destOrd="0" presId="urn:microsoft.com/office/officeart/2018/5/layout/IconCircleLabelList"/>
    <dgm:cxn modelId="{FE559AAA-BD14-4BD0-8962-B34E9DEEEA2A}" type="presParOf" srcId="{2A268E95-3719-4642-A8DD-88ADD3DC6C55}" destId="{4F27848B-6F97-4009-B40E-81F54EC03845}" srcOrd="2" destOrd="0" presId="urn:microsoft.com/office/officeart/2018/5/layout/IconCircleLabelList"/>
    <dgm:cxn modelId="{2C4018B0-1E51-487E-B5F4-1B25C9B9134E}" type="presParOf" srcId="{2A268E95-3719-4642-A8DD-88ADD3DC6C55}" destId="{7AB42C25-AAD3-4DEB-B721-0FD3C3ECC5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BFDA6-6ED3-4A4F-BF39-386C65B8AFE0}">
      <dsp:nvSpPr>
        <dsp:cNvPr id="0" name=""/>
        <dsp:cNvSpPr/>
      </dsp:nvSpPr>
      <dsp:spPr>
        <a:xfrm>
          <a:off x="321211" y="476956"/>
          <a:ext cx="996134" cy="996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F5917-1DD5-4533-BCCF-1C84B1327EE1}">
      <dsp:nvSpPr>
        <dsp:cNvPr id="0" name=""/>
        <dsp:cNvSpPr/>
      </dsp:nvSpPr>
      <dsp:spPr>
        <a:xfrm>
          <a:off x="533502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1A5D-2D7A-45A8-AF17-19D3088AEBD5}">
      <dsp:nvSpPr>
        <dsp:cNvPr id="0" name=""/>
        <dsp:cNvSpPr/>
      </dsp:nvSpPr>
      <dsp:spPr>
        <a:xfrm>
          <a:off x="2774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Well density</a:t>
          </a:r>
        </a:p>
      </dsp:txBody>
      <dsp:txXfrm>
        <a:off x="2774" y="1783362"/>
        <a:ext cx="1633007" cy="653203"/>
      </dsp:txXfrm>
    </dsp:sp>
    <dsp:sp modelId="{DBAFC580-47CC-4552-BDE0-B7E3EA07FCA7}">
      <dsp:nvSpPr>
        <dsp:cNvPr id="0" name=""/>
        <dsp:cNvSpPr/>
      </dsp:nvSpPr>
      <dsp:spPr>
        <a:xfrm>
          <a:off x="2239995" y="476956"/>
          <a:ext cx="996134" cy="996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B331E-B6E8-4CA8-A322-FD88419AC552}">
      <dsp:nvSpPr>
        <dsp:cNvPr id="0" name=""/>
        <dsp:cNvSpPr/>
      </dsp:nvSpPr>
      <dsp:spPr>
        <a:xfrm>
          <a:off x="2452286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AAE-BA44-4675-8F0E-58BB4915DB75}">
      <dsp:nvSpPr>
        <dsp:cNvPr id="0" name=""/>
        <dsp:cNvSpPr/>
      </dsp:nvSpPr>
      <dsp:spPr>
        <a:xfrm>
          <a:off x="1921559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</a:t>
          </a:r>
        </a:p>
      </dsp:txBody>
      <dsp:txXfrm>
        <a:off x="1921559" y="1783362"/>
        <a:ext cx="1633007" cy="653203"/>
      </dsp:txXfrm>
    </dsp:sp>
    <dsp:sp modelId="{0DECAC1E-E3C6-4874-A33F-071FE0C20831}">
      <dsp:nvSpPr>
        <dsp:cNvPr id="0" name=""/>
        <dsp:cNvSpPr/>
      </dsp:nvSpPr>
      <dsp:spPr>
        <a:xfrm>
          <a:off x="4158779" y="476956"/>
          <a:ext cx="996134" cy="996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F0DF-D574-4402-9D53-32A173819067}">
      <dsp:nvSpPr>
        <dsp:cNvPr id="0" name=""/>
        <dsp:cNvSpPr/>
      </dsp:nvSpPr>
      <dsp:spPr>
        <a:xfrm>
          <a:off x="4371070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41DD8-CFC5-45A4-AD97-62D4AE4E6CC3}">
      <dsp:nvSpPr>
        <dsp:cNvPr id="0" name=""/>
        <dsp:cNvSpPr/>
      </dsp:nvSpPr>
      <dsp:spPr>
        <a:xfrm>
          <a:off x="3840343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Unknowns</a:t>
          </a:r>
        </a:p>
      </dsp:txBody>
      <dsp:txXfrm>
        <a:off x="3840343" y="1783362"/>
        <a:ext cx="1633007" cy="653203"/>
      </dsp:txXfrm>
    </dsp:sp>
    <dsp:sp modelId="{8084F16E-1C1B-408F-B533-6A41653E83A9}">
      <dsp:nvSpPr>
        <dsp:cNvPr id="0" name=""/>
        <dsp:cNvSpPr/>
      </dsp:nvSpPr>
      <dsp:spPr>
        <a:xfrm>
          <a:off x="6077563" y="476956"/>
          <a:ext cx="996134" cy="996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DA52E-F9C6-424D-A065-497089B07653}">
      <dsp:nvSpPr>
        <dsp:cNvPr id="0" name=""/>
        <dsp:cNvSpPr/>
      </dsp:nvSpPr>
      <dsp:spPr>
        <a:xfrm>
          <a:off x="6289854" y="689247"/>
          <a:ext cx="571552" cy="5715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42C25-AAD3-4DEB-B721-0FD3C3ECC5A6}">
      <dsp:nvSpPr>
        <dsp:cNvPr id="0" name=""/>
        <dsp:cNvSpPr/>
      </dsp:nvSpPr>
      <dsp:spPr>
        <a:xfrm>
          <a:off x="5759127" y="1783362"/>
          <a:ext cx="1633007" cy="65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Technical</a:t>
          </a:r>
        </a:p>
      </dsp:txBody>
      <dsp:txXfrm>
        <a:off x="5759127" y="1783362"/>
        <a:ext cx="1633007" cy="65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4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rotation and why its important</a:t>
            </a:r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2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0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figure directly, make image larger</a:t>
            </a:r>
          </a:p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500+ features</a:t>
            </a:r>
          </a:p>
          <a:p>
            <a:r>
              <a:rPr lang="en-US" dirty="0"/>
              <a:t>First round of EDA removed unnecessary columns</a:t>
            </a:r>
          </a:p>
          <a:p>
            <a:r>
              <a:rPr lang="en-US" dirty="0"/>
              <a:t>Left with over 100+ columns</a:t>
            </a:r>
          </a:p>
          <a:p>
            <a:r>
              <a:rPr lang="en-US" dirty="0"/>
              <a:t>Still too many features and unimportant features coming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 search applied</a:t>
            </a:r>
          </a:p>
          <a:p>
            <a:r>
              <a:rPr lang="en-US" dirty="0"/>
              <a:t>Working with BU removed additional features and features we cannot do anything about</a:t>
            </a:r>
          </a:p>
          <a:p>
            <a:r>
              <a:rPr lang="en-US" dirty="0"/>
              <a:t>Wanted to keep actionable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3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 2 first, bullet 1 is part of bullet 2</a:t>
            </a:r>
          </a:p>
          <a:p>
            <a:endParaRPr lang="en-US" dirty="0"/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5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SVM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what we need to tell them, 1</a:t>
            </a:r>
            <a:r>
              <a:rPr lang="en-US" baseline="30000" dirty="0"/>
              <a:t>st</a:t>
            </a:r>
            <a:r>
              <a:rPr lang="en-US" dirty="0"/>
              <a:t> step are sliding or rotating</a:t>
            </a:r>
          </a:p>
          <a:p>
            <a:endParaRPr lang="en-US" dirty="0"/>
          </a:p>
          <a:p>
            <a:r>
              <a:rPr lang="en-US" dirty="0"/>
              <a:t>Talk about the 3 models we built</a:t>
            </a:r>
          </a:p>
          <a:p>
            <a:r>
              <a:rPr lang="en-US" dirty="0"/>
              <a:t>Why these 3 models – Classification</a:t>
            </a:r>
          </a:p>
          <a:p>
            <a:r>
              <a:rPr lang="en-US" dirty="0"/>
              <a:t>Talk about prediction was on the next point and not future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9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 window vs non classified window (static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8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we want to re-sample</a:t>
            </a:r>
          </a:p>
          <a:p>
            <a:r>
              <a:rPr lang="en-US" dirty="0"/>
              <a:t>Model ran for several hours with raw data</a:t>
            </a:r>
          </a:p>
          <a:p>
            <a:r>
              <a:rPr lang="en-US" dirty="0"/>
              <a:t>Re-sampled data took a fraction of the time</a:t>
            </a:r>
          </a:p>
          <a:p>
            <a:r>
              <a:rPr lang="en-US" dirty="0"/>
              <a:t>Dropped data </a:t>
            </a:r>
            <a:r>
              <a:rPr lang="en-US" dirty="0" err="1"/>
              <a:t>rown</a:t>
            </a:r>
            <a:r>
              <a:rPr lang="en-US" dirty="0"/>
              <a:t> count from 729K to 120K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27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  <a:p>
            <a:endParaRPr lang="en-US" dirty="0"/>
          </a:p>
          <a:p>
            <a:r>
              <a:rPr lang="en-US" dirty="0"/>
              <a:t>Label the graph directly</a:t>
            </a:r>
          </a:p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71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86K square miles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71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2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7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57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ahead at 10 minutes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0.831907142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0.827755655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0.720876048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Resampled at 1 minute samples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0.98004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0.97578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0.95285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6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7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many wells have already been drilled</a:t>
            </a:r>
          </a:p>
          <a:p>
            <a:r>
              <a:rPr lang="en-US" dirty="0"/>
              <a:t>Drilling cost are about 1.2 to 1.6 million dollars</a:t>
            </a:r>
          </a:p>
          <a:p>
            <a:r>
              <a:rPr lang="en-US" dirty="0"/>
              <a:t>Drilling through faults, rock types</a:t>
            </a:r>
          </a:p>
          <a:p>
            <a:r>
              <a:rPr lang="en-US" dirty="0"/>
              <a:t>Drilling underground is just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Achieving Optimal Horizontal Drill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Serna</a:t>
            </a:r>
          </a:p>
          <a:p>
            <a:r>
              <a:rPr lang="en-US" dirty="0"/>
              <a:t>James Vasquez</a:t>
            </a:r>
          </a:p>
          <a:p>
            <a:endParaRPr lang="en-US" dirty="0"/>
          </a:p>
          <a:p>
            <a:r>
              <a:rPr lang="en-US" dirty="0"/>
              <a:t>Donald Markley – VP Drilling &amp; 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23625-B1A7-4523-9BF4-F8DF087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98" y="5214928"/>
            <a:ext cx="3559753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6450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Birds Eye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71A7B2-395B-41E4-B2BC-3F6A11C3734B}"/>
              </a:ext>
            </a:extLst>
          </p:cNvPr>
          <p:cNvSpPr txBox="1"/>
          <p:nvPr/>
        </p:nvSpPr>
        <p:spPr>
          <a:xfrm>
            <a:off x="1911890" y="5896448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Wells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DBB99D-237D-4281-9772-27FA669EF0A3}"/>
              </a:ext>
            </a:extLst>
          </p:cNvPr>
          <p:cNvSpPr txBox="1"/>
          <p:nvPr/>
        </p:nvSpPr>
        <p:spPr>
          <a:xfrm>
            <a:off x="5604932" y="5909621"/>
            <a:ext cx="12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 Wells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3F75-8426-4059-BBE0-7BA1B580AEEF}"/>
              </a:ext>
            </a:extLst>
          </p:cNvPr>
          <p:cNvSpPr txBox="1"/>
          <p:nvPr/>
        </p:nvSpPr>
        <p:spPr>
          <a:xfrm>
            <a:off x="887525" y="1616149"/>
            <a:ext cx="70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Vertical Wells			Horizontal Wells</a:t>
            </a:r>
          </a:p>
        </p:txBody>
      </p:sp>
    </p:spTree>
    <p:extLst>
      <p:ext uri="{BB962C8B-B14F-4D97-AF65-F5344CB8AC3E}">
        <p14:creationId xmlns:p14="http://schemas.microsoft.com/office/powerpoint/2010/main" val="27646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619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3D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8D55-5D73-4C3E-83EF-949CF9CF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2" y="891374"/>
            <a:ext cx="6032938" cy="54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vs Rotating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4087341" y="2433567"/>
            <a:ext cx="13467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Paths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505919" y="2455890"/>
            <a:ext cx="598380" cy="6176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Arc 258">
            <a:extLst>
              <a:ext uri="{FF2B5EF4-FFF2-40B4-BE49-F238E27FC236}">
                <a16:creationId xmlns:a16="http://schemas.microsoft.com/office/drawing/2014/main" id="{9A7BA197-514D-4F96-98DE-AFFDCBE78F96}"/>
              </a:ext>
            </a:extLst>
          </p:cNvPr>
          <p:cNvSpPr/>
          <p:nvPr/>
        </p:nvSpPr>
        <p:spPr>
          <a:xfrm rot="10800000">
            <a:off x="2761183" y="4446560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Arc 259">
            <a:extLst>
              <a:ext uri="{FF2B5EF4-FFF2-40B4-BE49-F238E27FC236}">
                <a16:creationId xmlns:a16="http://schemas.microsoft.com/office/drawing/2014/main" id="{54D0EE1C-50F0-4C0B-B523-C814CB631ECA}"/>
              </a:ext>
            </a:extLst>
          </p:cNvPr>
          <p:cNvSpPr/>
          <p:nvPr/>
        </p:nvSpPr>
        <p:spPr>
          <a:xfrm rot="10800000">
            <a:off x="3477729" y="4182187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1BC3190-5EC7-4A28-B257-C2144A81193C}"/>
              </a:ext>
            </a:extLst>
          </p:cNvPr>
          <p:cNvCxnSpPr>
            <a:cxnSpLocks/>
          </p:cNvCxnSpPr>
          <p:nvPr/>
        </p:nvCxnSpPr>
        <p:spPr>
          <a:xfrm flipH="1">
            <a:off x="3475247" y="2072243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72B65E0-D81A-448B-9F24-68A222730859}"/>
              </a:ext>
            </a:extLst>
          </p:cNvPr>
          <p:cNvCxnSpPr>
            <a:cxnSpLocks/>
          </p:cNvCxnSpPr>
          <p:nvPr/>
        </p:nvCxnSpPr>
        <p:spPr>
          <a:xfrm flipH="1">
            <a:off x="3642385" y="4481662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75216B6-D0CA-4F8D-8AC9-74FD8DEF5738}"/>
              </a:ext>
            </a:extLst>
          </p:cNvPr>
          <p:cNvCxnSpPr>
            <a:cxnSpLocks/>
          </p:cNvCxnSpPr>
          <p:nvPr/>
        </p:nvCxnSpPr>
        <p:spPr>
          <a:xfrm flipH="1">
            <a:off x="4081632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F0FD5B0-A48A-4BBE-A134-455970F62B64}"/>
              </a:ext>
            </a:extLst>
          </p:cNvPr>
          <p:cNvCxnSpPr>
            <a:cxnSpLocks/>
          </p:cNvCxnSpPr>
          <p:nvPr/>
        </p:nvCxnSpPr>
        <p:spPr>
          <a:xfrm flipH="1">
            <a:off x="4532055" y="4484734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4039DB-9A6A-44F1-ABB9-C2E9B600C3CE}"/>
              </a:ext>
            </a:extLst>
          </p:cNvPr>
          <p:cNvGrpSpPr/>
          <p:nvPr/>
        </p:nvGrpSpPr>
        <p:grpSpPr>
          <a:xfrm>
            <a:off x="4982698" y="4357828"/>
            <a:ext cx="627833" cy="229762"/>
            <a:chOff x="4982698" y="4357828"/>
            <a:chExt cx="627833" cy="229762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07C25E3-4BE8-444E-AED2-B0D91EC2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2698" y="4481662"/>
              <a:ext cx="464147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Star: 5 Points 265">
              <a:extLst>
                <a:ext uri="{FF2B5EF4-FFF2-40B4-BE49-F238E27FC236}">
                  <a16:creationId xmlns:a16="http://schemas.microsoft.com/office/drawing/2014/main" id="{6A19C335-E71B-4159-B5F1-093BD3A0528C}"/>
                </a:ext>
              </a:extLst>
            </p:cNvPr>
            <p:cNvSpPr/>
            <p:nvPr/>
          </p:nvSpPr>
          <p:spPr>
            <a:xfrm>
              <a:off x="5378308" y="4357828"/>
              <a:ext cx="232223" cy="229762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246C9B6-FF4E-494F-9E20-320D9E86CCF6}"/>
              </a:ext>
            </a:extLst>
          </p:cNvPr>
          <p:cNvCxnSpPr>
            <a:cxnSpLocks/>
          </p:cNvCxnSpPr>
          <p:nvPr/>
        </p:nvCxnSpPr>
        <p:spPr>
          <a:xfrm flipH="1">
            <a:off x="2769225" y="2072243"/>
            <a:ext cx="2480" cy="25236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56EFCD0-93E6-49F1-887E-5021452D5F78}"/>
              </a:ext>
            </a:extLst>
          </p:cNvPr>
          <p:cNvCxnSpPr>
            <a:cxnSpLocks/>
          </p:cNvCxnSpPr>
          <p:nvPr/>
        </p:nvCxnSpPr>
        <p:spPr>
          <a:xfrm flipH="1" flipV="1">
            <a:off x="2903120" y="4749107"/>
            <a:ext cx="1380064" cy="1933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125EA36-1B43-4D65-86F0-E5BDECCA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638" y="1540722"/>
            <a:ext cx="375774" cy="56680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47" y="1545625"/>
            <a:ext cx="375774" cy="566808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86AC910-CCC0-461F-AB2D-869A1588BF76}"/>
              </a:ext>
            </a:extLst>
          </p:cNvPr>
          <p:cNvGrpSpPr/>
          <p:nvPr/>
        </p:nvGrpSpPr>
        <p:grpSpPr>
          <a:xfrm>
            <a:off x="4263949" y="4665405"/>
            <a:ext cx="1737700" cy="1017756"/>
            <a:chOff x="4263949" y="4665405"/>
            <a:chExt cx="1737700" cy="1017756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CB6982B-9F78-4D87-9D31-27E3E321F644}"/>
                </a:ext>
              </a:extLst>
            </p:cNvPr>
            <p:cNvSpPr txBox="1"/>
            <p:nvPr/>
          </p:nvSpPr>
          <p:spPr>
            <a:xfrm>
              <a:off x="4671029" y="5313829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9EA5B41F-85E7-4DB3-8AA6-DD0FDE005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1432" y="4895166"/>
              <a:ext cx="30895" cy="43424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BF45DB5-167B-44C8-95D1-4AF0116B29E9}"/>
                </a:ext>
              </a:extLst>
            </p:cNvPr>
            <p:cNvGrpSpPr/>
            <p:nvPr/>
          </p:nvGrpSpPr>
          <p:grpSpPr>
            <a:xfrm>
              <a:off x="4263949" y="4665405"/>
              <a:ext cx="1287780" cy="229762"/>
              <a:chOff x="4263949" y="4665405"/>
              <a:chExt cx="1287780" cy="229762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CEAC807B-F047-461C-826B-05AA2CB16D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3949" y="4766077"/>
                <a:ext cx="1192254" cy="3352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F771F01D-1C7D-428E-B2A9-CAF4AE1D96E2}"/>
                  </a:ext>
                </a:extLst>
              </p:cNvPr>
              <p:cNvSpPr/>
              <p:nvPr/>
            </p:nvSpPr>
            <p:spPr>
              <a:xfrm>
                <a:off x="5319506" y="4665405"/>
                <a:ext cx="232223" cy="229762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64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5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1" y="1534653"/>
            <a:ext cx="375774" cy="566808"/>
          </a:xfrm>
          <a:prstGeom prst="rect">
            <a:avLst/>
          </a:prstGeom>
        </p:spPr>
      </p:pic>
      <p:sp>
        <p:nvSpPr>
          <p:cNvPr id="250" name="Title 1">
            <a:extLst>
              <a:ext uri="{FF2B5EF4-FFF2-40B4-BE49-F238E27FC236}">
                <a16:creationId xmlns:a16="http://schemas.microsoft.com/office/drawing/2014/main" id="{CE8A1849-7D5A-42FD-9141-8F893E43B30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Where’s the data coming from?</a:t>
            </a:r>
          </a:p>
        </p:txBody>
      </p:sp>
    </p:spTree>
    <p:extLst>
      <p:ext uri="{BB962C8B-B14F-4D97-AF65-F5344CB8AC3E}">
        <p14:creationId xmlns:p14="http://schemas.microsoft.com/office/powerpoint/2010/main" val="19702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575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8F16336-49D7-4DA1-8CF8-6BB7DFA95A13}"/>
              </a:ext>
            </a:extLst>
          </p:cNvPr>
          <p:cNvSpPr txBox="1"/>
          <p:nvPr/>
        </p:nvSpPr>
        <p:spPr>
          <a:xfrm>
            <a:off x="6642668" y="3568763"/>
            <a:ext cx="10747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Slide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74" y="18310"/>
            <a:ext cx="7886700" cy="1325563"/>
          </a:xfrm>
        </p:spPr>
        <p:txBody>
          <a:bodyPr/>
          <a:lstStyle/>
          <a:p>
            <a:r>
              <a:rPr lang="en-US" dirty="0"/>
              <a:t>Engineering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5" y="1249928"/>
            <a:ext cx="4663956" cy="51436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579A4-4D4A-42B2-9CAB-BA373BE4CAFA}"/>
              </a:ext>
            </a:extLst>
          </p:cNvPr>
          <p:cNvSpPr txBox="1"/>
          <p:nvPr/>
        </p:nvSpPr>
        <p:spPr>
          <a:xfrm>
            <a:off x="5845802" y="2495298"/>
            <a:ext cx="8712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Torque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C5648-50A2-496E-A6BA-484E1A0CFECC}"/>
              </a:ext>
            </a:extLst>
          </p:cNvPr>
          <p:cNvSpPr txBox="1"/>
          <p:nvPr/>
        </p:nvSpPr>
        <p:spPr>
          <a:xfrm>
            <a:off x="4571324" y="2491273"/>
            <a:ext cx="1042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Rate of Penetration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29501-FA9C-43DC-8B4B-A9491986A6C1}"/>
              </a:ext>
            </a:extLst>
          </p:cNvPr>
          <p:cNvSpPr txBox="1"/>
          <p:nvPr/>
        </p:nvSpPr>
        <p:spPr>
          <a:xfrm>
            <a:off x="3296846" y="2421602"/>
            <a:ext cx="10426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Hook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D98A4-1C36-46D3-A42E-92B0098A8C7E}"/>
              </a:ext>
            </a:extLst>
          </p:cNvPr>
          <p:cNvSpPr txBox="1"/>
          <p:nvPr/>
        </p:nvSpPr>
        <p:spPr>
          <a:xfrm>
            <a:off x="4342834" y="5608072"/>
            <a:ext cx="5906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sz="14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9026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93"/>
            <a:ext cx="7886700" cy="1325563"/>
          </a:xfrm>
        </p:spPr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29D93-D6F7-4048-B4DF-D9F719D4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368" y="1485056"/>
            <a:ext cx="4685270" cy="4940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BDDBD-49FF-4A1A-8C29-EFB28C590E25}"/>
              </a:ext>
            </a:extLst>
          </p:cNvPr>
          <p:cNvSpPr txBox="1"/>
          <p:nvPr/>
        </p:nvSpPr>
        <p:spPr>
          <a:xfrm>
            <a:off x="3168502" y="2041451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25 Features</a:t>
            </a:r>
          </a:p>
        </p:txBody>
      </p:sp>
    </p:spTree>
    <p:extLst>
      <p:ext uri="{BB962C8B-B14F-4D97-AF65-F5344CB8AC3E}">
        <p14:creationId xmlns:p14="http://schemas.microsoft.com/office/powerpoint/2010/main" val="201333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C3C6E-F720-4DC4-93D6-CCF06E85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26" y="1584686"/>
            <a:ext cx="5430347" cy="4771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46458-8398-4B21-B49C-056EBB646DAC}"/>
              </a:ext>
            </a:extLst>
          </p:cNvPr>
          <p:cNvSpPr txBox="1"/>
          <p:nvPr/>
        </p:nvSpPr>
        <p:spPr>
          <a:xfrm>
            <a:off x="3144607" y="2248529"/>
            <a:ext cx="2424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10 Features</a:t>
            </a:r>
          </a:p>
        </p:txBody>
      </p:sp>
    </p:spTree>
    <p:extLst>
      <p:ext uri="{BB962C8B-B14F-4D97-AF65-F5344CB8AC3E}">
        <p14:creationId xmlns:p14="http://schemas.microsoft.com/office/powerpoint/2010/main" val="31127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665947"/>
          </a:xfrm>
        </p:spPr>
        <p:txBody>
          <a:bodyPr>
            <a:normAutofit/>
          </a:bodyPr>
          <a:lstStyle/>
          <a:p>
            <a:r>
              <a:rPr lang="en-US" dirty="0"/>
              <a:t>Predict future slide events within a 30-minute time window to increase drill operation efficiencies.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4C67-66B6-46BA-AEA2-B8D20DA1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"/>
          <a:stretch/>
        </p:blipFill>
        <p:spPr>
          <a:xfrm>
            <a:off x="4372815" y="3438131"/>
            <a:ext cx="2085135" cy="252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8A225-60CC-4F4F-B5DF-25D7268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44" y="3438131"/>
            <a:ext cx="1601694" cy="2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247" y="4571216"/>
            <a:ext cx="8179506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Builds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47A5-D0F8-4C1D-9FD7-4575610F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7" y="1446087"/>
            <a:ext cx="1955839" cy="1836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DFE03-C6F7-4F5D-BE03-AAD98E48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59" y="1442243"/>
            <a:ext cx="1954351" cy="1842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0E48C-B5FF-49FB-B8E5-81ED98A98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548" y="1962048"/>
            <a:ext cx="3156946" cy="9470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5778706"/>
            <a:ext cx="6858000" cy="0"/>
          </a:xfrm>
          <a:prstGeom prst="line">
            <a:avLst/>
          </a:prstGeom>
          <a:ln w="19050">
            <a:solidFill>
              <a:srgbClr val="ABF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4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530128"/>
            <a:ext cx="7220252" cy="5215459"/>
            <a:chOff x="1263717" y="1391899"/>
            <a:chExt cx="7220252" cy="52154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798185" y="5643887"/>
              <a:ext cx="4222326" cy="963471"/>
              <a:chOff x="3057223" y="5811498"/>
              <a:chExt cx="4222326" cy="9634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3057223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655418" y="5811498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6127825" y="5835609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556237" y="290460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27643" y="139189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23144" y="5427278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Models</a:t>
            </a:r>
            <a:br>
              <a:rPr lang="en-US" dirty="0"/>
            </a:br>
            <a:r>
              <a:rPr lang="en-US" sz="2400" dirty="0"/>
              <a:t>Accuracy vs Model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190E0-2D9C-47F2-81C9-C0B7FCE44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14068"/>
          <a:stretch/>
        </p:blipFill>
        <p:spPr>
          <a:xfrm>
            <a:off x="2302786" y="1690689"/>
            <a:ext cx="4597744" cy="45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Resampled Accuracy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6499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083D5-3D2E-4CEB-908C-200876221D68}"/>
              </a:ext>
            </a:extLst>
          </p:cNvPr>
          <p:cNvGrpSpPr/>
          <p:nvPr/>
        </p:nvGrpSpPr>
        <p:grpSpPr>
          <a:xfrm>
            <a:off x="902210" y="1549840"/>
            <a:ext cx="7783323" cy="4955373"/>
            <a:chOff x="1263717" y="1443510"/>
            <a:chExt cx="7783323" cy="4955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2F8EA8-B765-4ABE-B3AB-4F6679970666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16908-881F-4701-A73B-1096D1926AC0}"/>
                </a:ext>
              </a:extLst>
            </p:cNvPr>
            <p:cNvSpPr txBox="1"/>
            <p:nvPr/>
          </p:nvSpPr>
          <p:spPr>
            <a:xfrm>
              <a:off x="3068209" y="5459523"/>
              <a:ext cx="3446693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Resample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D2298-E342-49D5-98E4-F069DD85620F}"/>
                </a:ext>
              </a:extLst>
            </p:cNvPr>
            <p:cNvSpPr txBox="1"/>
            <p:nvPr/>
          </p:nvSpPr>
          <p:spPr>
            <a:xfrm>
              <a:off x="7186215" y="3223181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.90 Accuracy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77341-D782-460C-9EEC-8A1C8C0EA020}"/>
                </a:ext>
              </a:extLst>
            </p:cNvPr>
            <p:cNvSpPr txBox="1"/>
            <p:nvPr/>
          </p:nvSpPr>
          <p:spPr>
            <a:xfrm>
              <a:off x="7186215" y="144351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A57E92-4308-4F54-B5D1-F343CD5BAD0E}"/>
                </a:ext>
              </a:extLst>
            </p:cNvPr>
            <p:cNvSpPr txBox="1"/>
            <p:nvPr/>
          </p:nvSpPr>
          <p:spPr>
            <a:xfrm>
              <a:off x="7186215" y="5212964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.80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Resampled Accuracy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AEA39-7C61-49B4-9F8A-81F7526C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3" y="1757081"/>
            <a:ext cx="5419032" cy="4224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C8C84-E22D-4392-A437-6C355B1F0BE1}"/>
              </a:ext>
            </a:extLst>
          </p:cNvPr>
          <p:cNvSpPr txBox="1"/>
          <p:nvPr/>
        </p:nvSpPr>
        <p:spPr>
          <a:xfrm>
            <a:off x="2329246" y="2206122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10F0-FBFE-427B-9BF2-F77AC38EEFC9}"/>
              </a:ext>
            </a:extLst>
          </p:cNvPr>
          <p:cNvSpPr txBox="1"/>
          <p:nvPr/>
        </p:nvSpPr>
        <p:spPr>
          <a:xfrm>
            <a:off x="3611672" y="2819380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BDB52-C1DB-4866-A199-56768F50296D}"/>
              </a:ext>
            </a:extLst>
          </p:cNvPr>
          <p:cNvSpPr txBox="1"/>
          <p:nvPr/>
        </p:nvSpPr>
        <p:spPr>
          <a:xfrm>
            <a:off x="4860711" y="3912716"/>
            <a:ext cx="75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D65607-BD07-4965-B974-726C9EBDF9DF}"/>
              </a:ext>
            </a:extLst>
          </p:cNvPr>
          <p:cNvSpPr txBox="1"/>
          <p:nvPr/>
        </p:nvSpPr>
        <p:spPr>
          <a:xfrm>
            <a:off x="6068356" y="5393376"/>
            <a:ext cx="9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11C3-F2AF-4616-ACB0-6B994631ABAF}"/>
              </a:ext>
            </a:extLst>
          </p:cNvPr>
          <p:cNvSpPr txBox="1"/>
          <p:nvPr/>
        </p:nvSpPr>
        <p:spPr>
          <a:xfrm>
            <a:off x="2078964" y="172426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22737-1FC9-4FCB-B07B-8AF243AF8DD8}"/>
              </a:ext>
            </a:extLst>
          </p:cNvPr>
          <p:cNvSpPr txBox="1"/>
          <p:nvPr/>
        </p:nvSpPr>
        <p:spPr>
          <a:xfrm>
            <a:off x="2516436" y="191562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5D0EB-AB52-4803-AF0C-9BC9EAFC1431}"/>
              </a:ext>
            </a:extLst>
          </p:cNvPr>
          <p:cNvSpPr txBox="1"/>
          <p:nvPr/>
        </p:nvSpPr>
        <p:spPr>
          <a:xfrm>
            <a:off x="3076482" y="1682327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221E1-D9B1-4850-876B-427E6AFB1C48}"/>
              </a:ext>
            </a:extLst>
          </p:cNvPr>
          <p:cNvSpPr txBox="1"/>
          <p:nvPr/>
        </p:nvSpPr>
        <p:spPr>
          <a:xfrm>
            <a:off x="3454318" y="1983103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95997-6400-420E-A899-CA1DCC65CED1}"/>
              </a:ext>
            </a:extLst>
          </p:cNvPr>
          <p:cNvSpPr txBox="1"/>
          <p:nvPr/>
        </p:nvSpPr>
        <p:spPr>
          <a:xfrm>
            <a:off x="3770391" y="238500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A856D9-6A02-4D7E-B80E-62FA01AC64E4}"/>
              </a:ext>
            </a:extLst>
          </p:cNvPr>
          <p:cNvSpPr txBox="1"/>
          <p:nvPr/>
        </p:nvSpPr>
        <p:spPr>
          <a:xfrm>
            <a:off x="4392200" y="2032044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DD9659-F9F3-43D5-8771-1F3B0EAD244A}"/>
              </a:ext>
            </a:extLst>
          </p:cNvPr>
          <p:cNvSpPr txBox="1"/>
          <p:nvPr/>
        </p:nvSpPr>
        <p:spPr>
          <a:xfrm>
            <a:off x="4728558" y="3103797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A7AA2-EF28-435F-89B6-CA7CCAC1E516}"/>
              </a:ext>
            </a:extLst>
          </p:cNvPr>
          <p:cNvSpPr txBox="1"/>
          <p:nvPr/>
        </p:nvSpPr>
        <p:spPr>
          <a:xfrm>
            <a:off x="5026649" y="353133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C29E-A791-491B-A4CA-2971C4A466DB}"/>
              </a:ext>
            </a:extLst>
          </p:cNvPr>
          <p:cNvSpPr txBox="1"/>
          <p:nvPr/>
        </p:nvSpPr>
        <p:spPr>
          <a:xfrm>
            <a:off x="5629833" y="3084883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1240B-A529-49A4-A8E0-C8923ADB6E45}"/>
              </a:ext>
            </a:extLst>
          </p:cNvPr>
          <p:cNvSpPr txBox="1"/>
          <p:nvPr/>
        </p:nvSpPr>
        <p:spPr>
          <a:xfrm>
            <a:off x="5695260" y="4334825"/>
            <a:ext cx="3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F19EB-7ED6-4415-86B3-444E859A532E}"/>
              </a:ext>
            </a:extLst>
          </p:cNvPr>
          <p:cNvSpPr txBox="1"/>
          <p:nvPr/>
        </p:nvSpPr>
        <p:spPr>
          <a:xfrm>
            <a:off x="6321340" y="4954215"/>
            <a:ext cx="437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D05AA-319E-41AC-95E1-4E79DF11F59F}"/>
              </a:ext>
            </a:extLst>
          </p:cNvPr>
          <p:cNvSpPr txBox="1"/>
          <p:nvPr/>
        </p:nvSpPr>
        <p:spPr>
          <a:xfrm>
            <a:off x="6429911" y="4264192"/>
            <a:ext cx="6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0803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Model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AABF9-FEB6-4733-8A11-3C938CF0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2" y="2194837"/>
            <a:ext cx="7123737" cy="28494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327ED9-4D2D-4135-A32C-C5DD252D4641}"/>
              </a:ext>
            </a:extLst>
          </p:cNvPr>
          <p:cNvSpPr/>
          <p:nvPr/>
        </p:nvSpPr>
        <p:spPr>
          <a:xfrm>
            <a:off x="3200397" y="2234502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FB054-6EA8-4FB0-B7F8-BCF5879C0F92}"/>
              </a:ext>
            </a:extLst>
          </p:cNvPr>
          <p:cNvSpPr/>
          <p:nvPr/>
        </p:nvSpPr>
        <p:spPr>
          <a:xfrm>
            <a:off x="4355121" y="3793671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7CC4E6-837C-42FF-8FFC-E965DBF15665}"/>
              </a:ext>
            </a:extLst>
          </p:cNvPr>
          <p:cNvSpPr/>
          <p:nvPr/>
        </p:nvSpPr>
        <p:spPr>
          <a:xfrm>
            <a:off x="6000749" y="343844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735F0-03CF-4ECC-90BE-5DAA7DC21C6C}"/>
              </a:ext>
            </a:extLst>
          </p:cNvPr>
          <p:cNvSpPr/>
          <p:nvPr/>
        </p:nvSpPr>
        <p:spPr>
          <a:xfrm>
            <a:off x="7243395" y="4241479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3B8FA-8316-4E4D-AA4C-F22ECD6477D2}"/>
              </a:ext>
            </a:extLst>
          </p:cNvPr>
          <p:cNvSpPr/>
          <p:nvPr/>
        </p:nvSpPr>
        <p:spPr>
          <a:xfrm>
            <a:off x="5713550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D29760-8029-4EBD-9349-74E100439BCD}"/>
              </a:ext>
            </a:extLst>
          </p:cNvPr>
          <p:cNvSpPr/>
          <p:nvPr/>
        </p:nvSpPr>
        <p:spPr>
          <a:xfrm>
            <a:off x="6974446" y="2245686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21FC7D-5D52-42D8-9EE2-A94EB4067309}"/>
              </a:ext>
            </a:extLst>
          </p:cNvPr>
          <p:cNvSpPr/>
          <p:nvPr/>
        </p:nvSpPr>
        <p:spPr>
          <a:xfrm>
            <a:off x="7815538" y="2248734"/>
            <a:ext cx="263769" cy="2575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1C3CE-9C29-41A8-ACE2-B299BD96C630}"/>
              </a:ext>
            </a:extLst>
          </p:cNvPr>
          <p:cNvSpPr txBox="1"/>
          <p:nvPr/>
        </p:nvSpPr>
        <p:spPr>
          <a:xfrm>
            <a:off x="4355121" y="50409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AB608-E290-4389-BA3D-56F6B0977ED3}"/>
              </a:ext>
            </a:extLst>
          </p:cNvPr>
          <p:cNvSpPr txBox="1"/>
          <p:nvPr/>
        </p:nvSpPr>
        <p:spPr>
          <a:xfrm rot="16200000">
            <a:off x="739312" y="351133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A2DF9-76C5-4729-95B7-00C34B0160EB}"/>
              </a:ext>
            </a:extLst>
          </p:cNvPr>
          <p:cNvSpPr txBox="1"/>
          <p:nvPr/>
        </p:nvSpPr>
        <p:spPr>
          <a:xfrm>
            <a:off x="765701" y="473170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263FC-D311-45D2-BF76-5C3641568833}"/>
              </a:ext>
            </a:extLst>
          </p:cNvPr>
          <p:cNvSpPr txBox="1"/>
          <p:nvPr/>
        </p:nvSpPr>
        <p:spPr>
          <a:xfrm>
            <a:off x="729707" y="209347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4AD67-0F6D-4BB3-B87F-B3B15B75CBBE}"/>
              </a:ext>
            </a:extLst>
          </p:cNvPr>
          <p:cNvSpPr txBox="1"/>
          <p:nvPr/>
        </p:nvSpPr>
        <p:spPr>
          <a:xfrm>
            <a:off x="1814058" y="3022410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Rotating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84825-D183-4F0A-AD03-D67F2A97421D}"/>
              </a:ext>
            </a:extLst>
          </p:cNvPr>
          <p:cNvSpPr txBox="1"/>
          <p:nvPr/>
        </p:nvSpPr>
        <p:spPr>
          <a:xfrm>
            <a:off x="1801203" y="3992024"/>
            <a:ext cx="1217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C9EB0-F405-471E-A43A-038386B5311E}"/>
              </a:ext>
            </a:extLst>
          </p:cNvPr>
          <p:cNvSpPr txBox="1"/>
          <p:nvPr/>
        </p:nvSpPr>
        <p:spPr>
          <a:xfrm>
            <a:off x="4618890" y="2907567"/>
            <a:ext cx="1627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 classified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237700-A9B3-45F6-8022-AE9C52B85DE2}"/>
              </a:ext>
            </a:extLst>
          </p:cNvPr>
          <p:cNvCxnSpPr>
            <a:cxnSpLocks/>
            <a:stCxn id="44" idx="2"/>
            <a:endCxn id="10" idx="7"/>
          </p:cNvCxnSpPr>
          <p:nvPr/>
        </p:nvCxnSpPr>
        <p:spPr>
          <a:xfrm flipH="1">
            <a:off x="4580262" y="3276899"/>
            <a:ext cx="852611" cy="554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BD4659-A535-4BC9-BB1B-36D68DA110FB}"/>
              </a:ext>
            </a:extLst>
          </p:cNvPr>
          <p:cNvCxnSpPr>
            <a:cxnSpLocks/>
          </p:cNvCxnSpPr>
          <p:nvPr/>
        </p:nvCxnSpPr>
        <p:spPr>
          <a:xfrm flipV="1">
            <a:off x="6246855" y="2405139"/>
            <a:ext cx="836699" cy="502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A9043618-B4C3-44B2-9CDA-EB2A7A794D6F}"/>
              </a:ext>
            </a:extLst>
          </p:cNvPr>
          <p:cNvSpPr/>
          <p:nvPr/>
        </p:nvSpPr>
        <p:spPr>
          <a:xfrm flipH="1">
            <a:off x="3059694" y="3470542"/>
            <a:ext cx="421512" cy="143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0CF1CA9-BB23-4BB6-98B1-3713C6619BCD}"/>
              </a:ext>
            </a:extLst>
          </p:cNvPr>
          <p:cNvSpPr/>
          <p:nvPr/>
        </p:nvSpPr>
        <p:spPr>
          <a:xfrm rot="16200000" flipH="1">
            <a:off x="2289939" y="1761874"/>
            <a:ext cx="354726" cy="18527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0795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F73676-BBDC-4294-90C1-943F7983CF35}"/>
              </a:ext>
            </a:extLst>
          </p:cNvPr>
          <p:cNvGrpSpPr/>
          <p:nvPr/>
        </p:nvGrpSpPr>
        <p:grpSpPr>
          <a:xfrm>
            <a:off x="744109" y="1494148"/>
            <a:ext cx="8195413" cy="5060237"/>
            <a:chOff x="744109" y="1260222"/>
            <a:chExt cx="8195413" cy="50602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4FFEBA-1176-4122-AE37-F2DF66705344}"/>
                </a:ext>
              </a:extLst>
            </p:cNvPr>
            <p:cNvSpPr txBox="1"/>
            <p:nvPr/>
          </p:nvSpPr>
          <p:spPr>
            <a:xfrm rot="16200000">
              <a:off x="18401" y="3245855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355F19-8152-463C-850D-106C4BF440EA}"/>
                </a:ext>
              </a:extLst>
            </p:cNvPr>
            <p:cNvGrpSpPr/>
            <p:nvPr/>
          </p:nvGrpSpPr>
          <p:grpSpPr>
            <a:xfrm>
              <a:off x="2203539" y="5356164"/>
              <a:ext cx="5250249" cy="964295"/>
              <a:chOff x="2791323" y="5551269"/>
              <a:chExt cx="4482609" cy="96429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7537E-FD7E-4379-B1EF-BDF5A8A07C35}"/>
                  </a:ext>
                </a:extLst>
              </p:cNvPr>
              <p:cNvSpPr txBox="1"/>
              <p:nvPr/>
            </p:nvSpPr>
            <p:spPr>
              <a:xfrm>
                <a:off x="2791323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5FE8-BA8A-4593-9ED6-7D6DD74ED1AB}"/>
                  </a:ext>
                </a:extLst>
              </p:cNvPr>
              <p:cNvSpPr txBox="1"/>
              <p:nvPr/>
            </p:nvSpPr>
            <p:spPr>
              <a:xfrm>
                <a:off x="438918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5AE2AB-61BA-4413-8BBD-BAEA1C37596A}"/>
                  </a:ext>
                </a:extLst>
              </p:cNvPr>
              <p:cNvSpPr txBox="1"/>
              <p:nvPr/>
            </p:nvSpPr>
            <p:spPr>
              <a:xfrm>
                <a:off x="6122208" y="5576204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FE16B-ADD2-4EA6-87C2-CC5DD54F5011}"/>
                </a:ext>
              </a:extLst>
            </p:cNvPr>
            <p:cNvSpPr txBox="1"/>
            <p:nvPr/>
          </p:nvSpPr>
          <p:spPr>
            <a:xfrm>
              <a:off x="7078696" y="2955750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.75 Accuracy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7B3E12-8CD0-44F0-9DD0-DD7212916E23}"/>
                </a:ext>
              </a:extLst>
            </p:cNvPr>
            <p:cNvSpPr txBox="1"/>
            <p:nvPr/>
          </p:nvSpPr>
          <p:spPr>
            <a:xfrm>
              <a:off x="7078697" y="1260222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.85 Accuracy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C48719-FA2D-4362-BFED-B86FC757AA66}"/>
                </a:ext>
              </a:extLst>
            </p:cNvPr>
            <p:cNvSpPr txBox="1"/>
            <p:nvPr/>
          </p:nvSpPr>
          <p:spPr>
            <a:xfrm>
              <a:off x="7078643" y="4978089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.65 Accuracy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Predictions</a:t>
            </a:r>
            <a:br>
              <a:rPr lang="en-US" dirty="0"/>
            </a:br>
            <a:r>
              <a:rPr lang="en-US" sz="2200" dirty="0"/>
              <a:t>Jump Ahead vs Model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26438-E71E-45D6-9A5B-40405D61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14" y="1733749"/>
            <a:ext cx="5827474" cy="415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BF1A01-5AD1-466C-B47E-5B86A672717B}"/>
              </a:ext>
            </a:extLst>
          </p:cNvPr>
          <p:cNvSpPr txBox="1"/>
          <p:nvPr/>
        </p:nvSpPr>
        <p:spPr>
          <a:xfrm>
            <a:off x="2084348" y="1988930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3299C-24CE-4723-9F7E-6B3F5ED01AF4}"/>
              </a:ext>
            </a:extLst>
          </p:cNvPr>
          <p:cNvSpPr txBox="1"/>
          <p:nvPr/>
        </p:nvSpPr>
        <p:spPr>
          <a:xfrm>
            <a:off x="3851886" y="4084036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95781-8604-4462-8F17-16F3B9B6EE66}"/>
              </a:ext>
            </a:extLst>
          </p:cNvPr>
          <p:cNvSpPr txBox="1"/>
          <p:nvPr/>
        </p:nvSpPr>
        <p:spPr>
          <a:xfrm>
            <a:off x="5591373" y="1909033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EB7564-BD90-4799-BF35-B18C63656B34}"/>
              </a:ext>
            </a:extLst>
          </p:cNvPr>
          <p:cNvSpPr txBox="1"/>
          <p:nvPr/>
        </p:nvSpPr>
        <p:spPr>
          <a:xfrm>
            <a:off x="3360996" y="3705458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9A402-1B81-46B6-8D12-9A521F05C266}"/>
              </a:ext>
            </a:extLst>
          </p:cNvPr>
          <p:cNvSpPr txBox="1"/>
          <p:nvPr/>
        </p:nvSpPr>
        <p:spPr>
          <a:xfrm>
            <a:off x="5148096" y="4926672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8EF0D-3C2F-4EA2-BCAB-8F00E296B049}"/>
              </a:ext>
            </a:extLst>
          </p:cNvPr>
          <p:cNvSpPr txBox="1"/>
          <p:nvPr/>
        </p:nvSpPr>
        <p:spPr>
          <a:xfrm>
            <a:off x="6658544" y="3702204"/>
            <a:ext cx="97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8726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BFD2-1310-428F-8310-AA29F4E5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83" y="1960561"/>
            <a:ext cx="4289226" cy="26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790" y="1735141"/>
            <a:ext cx="840105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Best model and why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Speed to predict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Simplistic</a:t>
            </a:r>
          </a:p>
          <a:p>
            <a:r>
              <a:rPr lang="en-US" sz="2800" dirty="0"/>
              <a:t>Resampled data for use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compute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reproducibility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C7ED4-66ED-4EDD-83D2-EA68AAFE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32" y="2126166"/>
            <a:ext cx="4224978" cy="2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2747-724E-43CA-A6AB-40946F6D6F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01795"/>
              </p:ext>
            </p:extLst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997FF0C-723C-40AD-B278-D328F0C0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478" y="3303017"/>
            <a:ext cx="4145043" cy="32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/>
              <a:t>Why is drilling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A13F38-7EC0-469F-904C-839ADFC99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544" y="1040092"/>
          <a:ext cx="7394910" cy="29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522C858-5DA4-41F3-B6E3-D6526D385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737" y="3429000"/>
            <a:ext cx="5883442" cy="29207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AA2A8-C609-448D-8B1A-2B170320329C}"/>
              </a:ext>
            </a:extLst>
          </p:cNvPr>
          <p:cNvCxnSpPr/>
          <p:nvPr/>
        </p:nvCxnSpPr>
        <p:spPr>
          <a:xfrm>
            <a:off x="3392905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AFCDBF-EE6E-4EB4-B44B-3F3B524C0526}"/>
              </a:ext>
            </a:extLst>
          </p:cNvPr>
          <p:cNvSpPr txBox="1"/>
          <p:nvPr/>
        </p:nvSpPr>
        <p:spPr>
          <a:xfrm>
            <a:off x="3043987" y="3633537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10 days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FACF48-29E0-407F-8283-EA9F07F2F090}"/>
              </a:ext>
            </a:extLst>
          </p:cNvPr>
          <p:cNvCxnSpPr/>
          <p:nvPr/>
        </p:nvCxnSpPr>
        <p:spPr>
          <a:xfrm>
            <a:off x="4399548" y="3597442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563238-EABD-44AF-A112-62B551A8A99D}"/>
              </a:ext>
            </a:extLst>
          </p:cNvPr>
          <p:cNvSpPr txBox="1"/>
          <p:nvPr/>
        </p:nvSpPr>
        <p:spPr>
          <a:xfrm>
            <a:off x="4042614" y="415815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FA5110-0D15-4330-AE97-52253CBFEA15}"/>
              </a:ext>
            </a:extLst>
          </p:cNvPr>
          <p:cNvCxnSpPr/>
          <p:nvPr/>
        </p:nvCxnSpPr>
        <p:spPr>
          <a:xfrm>
            <a:off x="6164179" y="3587416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583974-0CDB-4290-AE55-36A4317504DF}"/>
              </a:ext>
            </a:extLst>
          </p:cNvPr>
          <p:cNvSpPr txBox="1"/>
          <p:nvPr/>
        </p:nvSpPr>
        <p:spPr>
          <a:xfrm>
            <a:off x="5815255" y="3580811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$1 MM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B25001-B75E-49C7-AA55-1210D221C3CA}"/>
              </a:ext>
            </a:extLst>
          </p:cNvPr>
          <p:cNvCxnSpPr/>
          <p:nvPr/>
        </p:nvCxnSpPr>
        <p:spPr>
          <a:xfrm>
            <a:off x="7074568" y="3580811"/>
            <a:ext cx="0" cy="25146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2BE605-7CDF-4238-BF0A-F8F2CFE13319}"/>
              </a:ext>
            </a:extLst>
          </p:cNvPr>
          <p:cNvSpPr txBox="1"/>
          <p:nvPr/>
        </p:nvSpPr>
        <p:spPr>
          <a:xfrm>
            <a:off x="6729675" y="4670076"/>
            <a:ext cx="105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$2 MM</a:t>
            </a:r>
          </a:p>
        </p:txBody>
      </p:sp>
    </p:spTree>
    <p:extLst>
      <p:ext uri="{BB962C8B-B14F-4D97-AF65-F5344CB8AC3E}">
        <p14:creationId xmlns:p14="http://schemas.microsoft.com/office/powerpoint/2010/main" val="17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6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3302-0E53-4292-9878-90144096F85B}"/>
              </a:ext>
            </a:extLst>
          </p:cNvPr>
          <p:cNvGrpSpPr/>
          <p:nvPr/>
        </p:nvGrpSpPr>
        <p:grpSpPr>
          <a:xfrm>
            <a:off x="1887309" y="1520072"/>
            <a:ext cx="6844290" cy="4613141"/>
            <a:chOff x="2368129" y="1573871"/>
            <a:chExt cx="6113575" cy="4389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FF8C94-3DD6-474D-AB4F-C6D7282357DB}"/>
                </a:ext>
              </a:extLst>
            </p:cNvPr>
            <p:cNvGrpSpPr/>
            <p:nvPr/>
          </p:nvGrpSpPr>
          <p:grpSpPr>
            <a:xfrm>
              <a:off x="2368129" y="2104925"/>
              <a:ext cx="4266217" cy="3858551"/>
              <a:chOff x="2368129" y="2104925"/>
              <a:chExt cx="4266217" cy="38585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B9573E-97D2-4F4E-B59D-7DA7C987531A}"/>
                  </a:ext>
                </a:extLst>
              </p:cNvPr>
              <p:cNvSpPr/>
              <p:nvPr/>
            </p:nvSpPr>
            <p:spPr>
              <a:xfrm>
                <a:off x="2368129" y="2104925"/>
                <a:ext cx="4266217" cy="38585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2373556" y="3071205"/>
                <a:ext cx="4260714" cy="963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2931274" y="3933657"/>
                <a:ext cx="45719" cy="45719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2569562" y="38610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2707819" y="39189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2373632" y="307120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4294194" y="395285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3959887" y="39150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5234545" y="3952852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4900238" y="39150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6190163" y="395304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5855856" y="39152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5681569" y="3930186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5347262" y="38923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4757069" y="39501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4422762" y="3912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3686969" y="3959693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3352662" y="3921861"/>
                <a:ext cx="45719" cy="4571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0316" y="4280594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374" y="4153397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6822" y="4324498"/>
                <a:ext cx="159814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2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5208" y="4513253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632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4723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8565" y="4762930"/>
                <a:ext cx="1055777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2123" y="4597559"/>
                <a:ext cx="5277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55" y="4664832"/>
                <a:ext cx="56926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4252" y="4324498"/>
                <a:ext cx="4822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199" y="4860206"/>
                <a:ext cx="3412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869" y="4891748"/>
                <a:ext cx="364135" cy="821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9201" y="4577282"/>
                <a:ext cx="22617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2368129" y="5000438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2637053" y="516190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2477653" y="559883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2827779" y="574297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2771579" y="5391228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3217736" y="51592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3058336" y="559614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3408462" y="574029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3352262" y="5388542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3898742" y="5111184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3739342" y="554810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4089468" y="5692253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4033268" y="534050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4589804" y="508110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4430404" y="55180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4780530" y="5662169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4724330" y="53104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5308512" y="521823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5149112" y="5655160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5518143" y="574082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5443038" y="544755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6040978" y="5137996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5881578" y="5574921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6231704" y="5719065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6175504" y="5367317"/>
                <a:ext cx="177736" cy="16475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5D2051-5E9C-4ECB-80A0-F1217C67EFB5}"/>
                  </a:ext>
                </a:extLst>
              </p:cNvPr>
              <p:cNvSpPr/>
              <p:nvPr/>
            </p:nvSpPr>
            <p:spPr>
              <a:xfrm>
                <a:off x="2373556" y="2104925"/>
                <a:ext cx="4260714" cy="96303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760CE1-1E00-45FA-B0E8-6378F4646F8E}"/>
                  </a:ext>
                </a:extLst>
              </p:cNvPr>
              <p:cNvCxnSpPr/>
              <p:nvPr/>
            </p:nvCxnSpPr>
            <p:spPr>
              <a:xfrm>
                <a:off x="2373556" y="233838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4FE0C7A-BA0F-460E-81DD-8B6444A8C0D5}"/>
                  </a:ext>
                </a:extLst>
              </p:cNvPr>
              <p:cNvCxnSpPr/>
              <p:nvPr/>
            </p:nvCxnSpPr>
            <p:spPr>
              <a:xfrm>
                <a:off x="2373556" y="2588065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81E14F-30E3-4D7F-9C8F-7B4359EDB19D}"/>
                  </a:ext>
                </a:extLst>
              </p:cNvPr>
              <p:cNvCxnSpPr/>
              <p:nvPr/>
            </p:nvCxnSpPr>
            <p:spPr>
              <a:xfrm>
                <a:off x="2373556" y="2821528"/>
                <a:ext cx="42607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C0C52F2-D065-4C52-B374-88AF70AD3835}"/>
                  </a:ext>
                </a:extLst>
              </p:cNvPr>
              <p:cNvCxnSpPr/>
              <p:nvPr/>
            </p:nvCxnSpPr>
            <p:spPr>
              <a:xfrm>
                <a:off x="317122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AE7F26C-354B-4BD3-9165-0175F8D7F4EA}"/>
                  </a:ext>
                </a:extLst>
              </p:cNvPr>
              <p:cNvCxnSpPr/>
              <p:nvPr/>
            </p:nvCxnSpPr>
            <p:spPr>
              <a:xfrm>
                <a:off x="3917010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930D87C-6D25-419D-884E-C1C922E12D43}"/>
                  </a:ext>
                </a:extLst>
              </p:cNvPr>
              <p:cNvCxnSpPr/>
              <p:nvPr/>
            </p:nvCxnSpPr>
            <p:spPr>
              <a:xfrm>
                <a:off x="463685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94CE8F9-0C05-4CA9-B7EB-B2C9A093E88E}"/>
                  </a:ext>
                </a:extLst>
              </p:cNvPr>
              <p:cNvCxnSpPr/>
              <p:nvPr/>
            </p:nvCxnSpPr>
            <p:spPr>
              <a:xfrm>
                <a:off x="5385887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324697-146C-4C81-B7E6-7A4174965A37}"/>
                  </a:ext>
                </a:extLst>
              </p:cNvPr>
              <p:cNvCxnSpPr/>
              <p:nvPr/>
            </p:nvCxnSpPr>
            <p:spPr>
              <a:xfrm>
                <a:off x="6105733" y="2104925"/>
                <a:ext cx="0" cy="2334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B6A0EA1-D228-4155-AD1D-1C3322F87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8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9CE8ED-22CF-4877-99C3-381164577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27BD85-D5EB-49EB-AEA5-9C5222A8B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F8DDFD-DA0F-4D43-8DA7-01ED0137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266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21CA25-0D52-469C-B656-81DCEA8AC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33838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EC3C60-F97A-44F7-8D58-E95C95C6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33190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83C195-D7D3-46D4-ACAC-2DA23FBF63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22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29A91A-4E48-4E43-B7DF-D12FF89C9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9708" y="2581579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A4FDEB-8378-4A17-92A6-4669980F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3DF997-52EA-4754-987E-78421FBA2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857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0E7FF5-6C09-45FC-8C89-5ACA1244F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703" y="2588065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E219C5-13A3-412D-A44D-366479714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1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1DFD42-6C94-47DF-BFAE-C0D885C78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384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08D2B3-34B2-4154-9AEE-A1663CDD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874" y="283125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328E75-39E4-48AA-9B03-33C9A6255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236" y="2821528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646975-31E4-4E5E-8025-451E76228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2568" y="2818286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86C17C-A19B-4028-821A-3B70A419D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4049" y="2837742"/>
                <a:ext cx="0" cy="2496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2778874" y="37812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2490286" y="32028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2619666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2482745" y="34428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2653589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2528464" y="3564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2444567" y="37434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2637053" y="36579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2733155" y="31800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2767930" y="33358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2801573" y="34885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2824432" y="36579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2433213" y="33247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2619742" y="33176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3334816" y="38442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3046228" y="32658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3175608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3038687" y="3505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3209531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3084406" y="36276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3000509" y="38063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3192995" y="37209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3289097" y="32429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3323872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3357515" y="355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3380374" y="37209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2989155" y="33877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3175684" y="3380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3805644" y="37193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3517056" y="31409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3646436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3509515" y="33808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3680359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3555234" y="35027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3471337" y="3681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3663823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3759925" y="3118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3794700" y="32738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3828343" y="34266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3851202" y="35960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3459983" y="32628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3646512" y="32557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4005606" y="33744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4134986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3998065" y="3614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4168909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4043784" y="37363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415237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4248475" y="33516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4283250" y="35074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4316893" y="36601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4339752" y="38295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3948533" y="34963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4135062" y="34892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4751083" y="37280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4462495" y="31497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4591875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4454954" y="33896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4625798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4500673" y="35115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4416776" y="36902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4609262" y="36048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4705364" y="3126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4740139" y="32826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4773782" y="34353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4796641" y="36048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4405422" y="32716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4591951" y="32644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4945957" y="33744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5075337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4938416" y="3614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5109260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4984135" y="37363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5092724" y="38295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5188826" y="33516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5223601" y="35074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5257244" y="3660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5280103" y="38295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4888884" y="3496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5075413" y="3489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5693850" y="3719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5405262" y="31409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5534642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5397721" y="33808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5568565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5443440" y="35027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5359543" y="36814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5552029" y="35960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5648131" y="31181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5682906" y="3273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5716549" y="3426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5739408" y="35960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5348189" y="32628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5534718" y="32557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5901575" y="33746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6030955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5894034" y="36146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6064878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5939753" y="37365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6048342" y="38297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6144444" y="3351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6179219" y="35076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6212862" y="36603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6235721" y="3829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5844502" y="3496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6031031" y="3489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5539748" y="38069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5727127" y="38069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4615248" y="3826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4802627" y="38269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3545148" y="38364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3732527" y="38364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4202770" y="32976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3868463" y="32598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4060949" y="31743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4248328" y="31743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5116872" y="32774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4782565" y="32395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4975051" y="3154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5162430" y="31541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6167303" y="32787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5832996" y="32408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6025482" y="31554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6212861" y="31554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6441176" y="32581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6106869" y="3220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6299355" y="31348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6486734" y="3134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6439758" y="35220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6105451" y="34842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6297937" y="33987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6485316" y="33987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6469155" y="38440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6134848" y="38062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6327334" y="37207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6514713" y="3720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9A71C0-DE1E-4924-A0F5-4A355189D0C1}"/>
                </a:ext>
              </a:extLst>
            </p:cNvPr>
            <p:cNvCxnSpPr/>
            <p:nvPr/>
          </p:nvCxnSpPr>
          <p:spPr>
            <a:xfrm flipH="1">
              <a:off x="2954133" y="2104925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5F3B0B3-0112-4A65-A88E-DCEF9E7C9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374" y="2099543"/>
              <a:ext cx="44507" cy="240024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D8993E2-020B-42FC-AA1E-8089F569B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3737" y="2107005"/>
              <a:ext cx="37215" cy="217358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2D0A44E-25D5-4AB9-A63D-D995FF2D3A49}"/>
                </a:ext>
              </a:extLst>
            </p:cNvPr>
            <p:cNvCxnSpPr/>
            <p:nvPr/>
          </p:nvCxnSpPr>
          <p:spPr>
            <a:xfrm flipH="1">
              <a:off x="4845016" y="2100778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1B752CE-7674-4A6B-B7B2-F363AAE87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327" y="2113214"/>
              <a:ext cx="34805" cy="232485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Star: 5 Points 271">
              <a:extLst>
                <a:ext uri="{FF2B5EF4-FFF2-40B4-BE49-F238E27FC236}">
                  <a16:creationId xmlns:a16="http://schemas.microsoft.com/office/drawing/2014/main" id="{D35A559E-0D7B-438E-B0F5-134B44FAF6AD}"/>
                </a:ext>
              </a:extLst>
            </p:cNvPr>
            <p:cNvSpPr/>
            <p:nvPr/>
          </p:nvSpPr>
          <p:spPr>
            <a:xfrm>
              <a:off x="3429409" y="4438066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3" name="Star: 5 Points 272">
              <a:extLst>
                <a:ext uri="{FF2B5EF4-FFF2-40B4-BE49-F238E27FC236}">
                  <a16:creationId xmlns:a16="http://schemas.microsoft.com/office/drawing/2014/main" id="{CB8A0022-2BB0-4C3D-88C8-D366E7D02494}"/>
                </a:ext>
              </a:extLst>
            </p:cNvPr>
            <p:cNvSpPr/>
            <p:nvPr/>
          </p:nvSpPr>
          <p:spPr>
            <a:xfrm>
              <a:off x="2844510" y="4629641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4" name="Star: 5 Points 273">
              <a:extLst>
                <a:ext uri="{FF2B5EF4-FFF2-40B4-BE49-F238E27FC236}">
                  <a16:creationId xmlns:a16="http://schemas.microsoft.com/office/drawing/2014/main" id="{F909E1C8-220A-4CB7-BCFF-92304B7EA298}"/>
                </a:ext>
              </a:extLst>
            </p:cNvPr>
            <p:cNvSpPr/>
            <p:nvPr/>
          </p:nvSpPr>
          <p:spPr>
            <a:xfrm>
              <a:off x="4729174" y="466483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75" name="Star: 5 Points 274">
              <a:extLst>
                <a:ext uri="{FF2B5EF4-FFF2-40B4-BE49-F238E27FC236}">
                  <a16:creationId xmlns:a16="http://schemas.microsoft.com/office/drawing/2014/main" id="{74FA37FC-8C83-4414-AE65-BBF1C7E11C4B}"/>
                </a:ext>
              </a:extLst>
            </p:cNvPr>
            <p:cNvSpPr/>
            <p:nvPr/>
          </p:nvSpPr>
          <p:spPr>
            <a:xfrm>
              <a:off x="5394839" y="4339772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125EA36-1B43-4D65-86F0-E5BDECCAC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470" y="1573871"/>
              <a:ext cx="335655" cy="539343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218EDD-ACF7-4BF7-BEE8-4E75CBBB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60" y="1577605"/>
              <a:ext cx="335655" cy="539343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17F1F4A-3B05-4C26-9A67-6B4080F5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110" y="1587745"/>
              <a:ext cx="335655" cy="539343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C530B31-FF39-4FE0-8882-00ADCEF0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570" y="1577324"/>
              <a:ext cx="335655" cy="539343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CD1FE975-C292-4605-9FC8-6D86A649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901" y="1589299"/>
              <a:ext cx="335655" cy="539343"/>
            </a:xfrm>
            <a:prstGeom prst="rect">
              <a:avLst/>
            </a:prstGeom>
          </p:spPr>
        </p:pic>
        <p:sp>
          <p:nvSpPr>
            <p:cNvPr id="282" name="Star: 5 Points 281">
              <a:extLst>
                <a:ext uri="{FF2B5EF4-FFF2-40B4-BE49-F238E27FC236}">
                  <a16:creationId xmlns:a16="http://schemas.microsoft.com/office/drawing/2014/main" id="{54165168-076D-46B8-ADA1-59F8B8C3F4E4}"/>
                </a:ext>
              </a:extLst>
            </p:cNvPr>
            <p:cNvSpPr/>
            <p:nvPr/>
          </p:nvSpPr>
          <p:spPr>
            <a:xfrm>
              <a:off x="4084658" y="4188735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8E7F004-4B4C-4C9B-9EC8-26AB0B48D4A4}"/>
                </a:ext>
              </a:extLst>
            </p:cNvPr>
            <p:cNvSpPr txBox="1"/>
            <p:nvPr/>
          </p:nvSpPr>
          <p:spPr>
            <a:xfrm>
              <a:off x="3629488" y="2444679"/>
              <a:ext cx="13467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Well Paths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8E8ECF1-0539-4759-8D2A-C5545DE740E7}"/>
                </a:ext>
              </a:extLst>
            </p:cNvPr>
            <p:cNvSpPr txBox="1"/>
            <p:nvPr/>
          </p:nvSpPr>
          <p:spPr>
            <a:xfrm>
              <a:off x="3713158" y="5069904"/>
              <a:ext cx="1330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Depth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8A247E26-2087-42DF-8FF6-36F8EA538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0509" y="2455890"/>
              <a:ext cx="635327" cy="37237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DAC68B5-BAB8-44EF-8F6B-C45BA2314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946" y="4361898"/>
              <a:ext cx="6693" cy="7023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1A467D74-6B18-48D1-A088-615FCC71B3DA}"/>
                </a:ext>
              </a:extLst>
            </p:cNvPr>
            <p:cNvSpPr txBox="1"/>
            <p:nvPr/>
          </p:nvSpPr>
          <p:spPr>
            <a:xfrm>
              <a:off x="6592237" y="2116948"/>
              <a:ext cx="1889467" cy="37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  <a:spcAft>
                  <a:spcPts val="4000"/>
                </a:spcAft>
              </a:pPr>
              <a:r>
                <a:rPr lang="en-US" dirty="0"/>
                <a:t>Basement Rock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7FC19-6B71-47E0-9C04-9348CA9F232E}"/>
                </a:ext>
              </a:extLst>
            </p:cNvPr>
            <p:cNvSpPr/>
            <p:nvPr/>
          </p:nvSpPr>
          <p:spPr>
            <a:xfrm>
              <a:off x="2370316" y="4037311"/>
              <a:ext cx="4264030" cy="951711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1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FF8C94-3DD6-474D-AB4F-C6D7282357DB}"/>
              </a:ext>
            </a:extLst>
          </p:cNvPr>
          <p:cNvGrpSpPr/>
          <p:nvPr/>
        </p:nvGrpSpPr>
        <p:grpSpPr>
          <a:xfrm>
            <a:off x="1887309" y="2078169"/>
            <a:ext cx="4776130" cy="4055044"/>
            <a:chOff x="2368129" y="2104925"/>
            <a:chExt cx="4266217" cy="3858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9573E-97D2-4F4E-B59D-7DA7C987531A}"/>
                </a:ext>
              </a:extLst>
            </p:cNvPr>
            <p:cNvSpPr/>
            <p:nvPr/>
          </p:nvSpPr>
          <p:spPr>
            <a:xfrm>
              <a:off x="2368129" y="2104925"/>
              <a:ext cx="4266217" cy="3858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BF2231-F586-4530-A27B-0222F3EBB955}"/>
                </a:ext>
              </a:extLst>
            </p:cNvPr>
            <p:cNvSpPr/>
            <p:nvPr/>
          </p:nvSpPr>
          <p:spPr>
            <a:xfrm>
              <a:off x="2373556" y="3071205"/>
              <a:ext cx="4260714" cy="963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6E327B2-E373-410C-854E-BE3F5F720E2C}"/>
                </a:ext>
              </a:extLst>
            </p:cNvPr>
            <p:cNvSpPr/>
            <p:nvPr/>
          </p:nvSpPr>
          <p:spPr>
            <a:xfrm>
              <a:off x="2931274" y="3933657"/>
              <a:ext cx="45719" cy="457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46BB111E-CE36-4E8E-A289-EE178322B086}"/>
                </a:ext>
              </a:extLst>
            </p:cNvPr>
            <p:cNvSpPr/>
            <p:nvPr/>
          </p:nvSpPr>
          <p:spPr>
            <a:xfrm>
              <a:off x="2569562" y="38610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0C00E49A-2362-4CAF-8811-4C8953EFCF06}"/>
                </a:ext>
              </a:extLst>
            </p:cNvPr>
            <p:cNvSpPr/>
            <p:nvPr/>
          </p:nvSpPr>
          <p:spPr>
            <a:xfrm>
              <a:off x="2707819" y="39189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373F4E-1C44-4857-81B8-9C7786EC355D}"/>
                </a:ext>
              </a:extLst>
            </p:cNvPr>
            <p:cNvSpPr/>
            <p:nvPr/>
          </p:nvSpPr>
          <p:spPr>
            <a:xfrm>
              <a:off x="2373632" y="307120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DC631A06-FE9F-46A6-867B-8A49E8983AA5}"/>
                </a:ext>
              </a:extLst>
            </p:cNvPr>
            <p:cNvSpPr/>
            <p:nvPr/>
          </p:nvSpPr>
          <p:spPr>
            <a:xfrm>
              <a:off x="4294194" y="395285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6E820C8-EB63-4EEB-AF2A-875827BB36C5}"/>
                </a:ext>
              </a:extLst>
            </p:cNvPr>
            <p:cNvSpPr/>
            <p:nvPr/>
          </p:nvSpPr>
          <p:spPr>
            <a:xfrm>
              <a:off x="3959887" y="39150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77DACE46-E1C8-452A-87B3-9012C11C438C}"/>
                </a:ext>
              </a:extLst>
            </p:cNvPr>
            <p:cNvSpPr/>
            <p:nvPr/>
          </p:nvSpPr>
          <p:spPr>
            <a:xfrm>
              <a:off x="5234545" y="3952852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82EE7D8D-D975-4922-8C8E-3D34FFDFC84E}"/>
                </a:ext>
              </a:extLst>
            </p:cNvPr>
            <p:cNvSpPr/>
            <p:nvPr/>
          </p:nvSpPr>
          <p:spPr>
            <a:xfrm>
              <a:off x="4900238" y="39150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CBF3FA13-2509-4492-B6B9-E2D3F48BAD8F}"/>
                </a:ext>
              </a:extLst>
            </p:cNvPr>
            <p:cNvSpPr/>
            <p:nvPr/>
          </p:nvSpPr>
          <p:spPr>
            <a:xfrm>
              <a:off x="6190163" y="395304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3F640166-721D-4FEB-9300-61DB1A59CF0C}"/>
                </a:ext>
              </a:extLst>
            </p:cNvPr>
            <p:cNvSpPr/>
            <p:nvPr/>
          </p:nvSpPr>
          <p:spPr>
            <a:xfrm>
              <a:off x="5855856" y="39152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4E8956DE-02DB-420E-A09D-5D59DCD63514}"/>
                </a:ext>
              </a:extLst>
            </p:cNvPr>
            <p:cNvSpPr/>
            <p:nvPr/>
          </p:nvSpPr>
          <p:spPr>
            <a:xfrm>
              <a:off x="5681569" y="3930186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856D4E57-5A82-4CCE-A713-F95CAD5AB3D0}"/>
                </a:ext>
              </a:extLst>
            </p:cNvPr>
            <p:cNvSpPr/>
            <p:nvPr/>
          </p:nvSpPr>
          <p:spPr>
            <a:xfrm>
              <a:off x="5347262" y="38923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1AE52B18-8C8E-4543-965B-70F0689AC5E1}"/>
                </a:ext>
              </a:extLst>
            </p:cNvPr>
            <p:cNvSpPr/>
            <p:nvPr/>
          </p:nvSpPr>
          <p:spPr>
            <a:xfrm>
              <a:off x="4757069" y="39501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9AB5C56D-B711-40F0-9839-1526D5767F83}"/>
                </a:ext>
              </a:extLst>
            </p:cNvPr>
            <p:cNvSpPr/>
            <p:nvPr/>
          </p:nvSpPr>
          <p:spPr>
            <a:xfrm>
              <a:off x="4422762" y="3912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ABC6BDD1-C786-4684-89C4-36FC8C1A93B8}"/>
                </a:ext>
              </a:extLst>
            </p:cNvPr>
            <p:cNvSpPr/>
            <p:nvPr/>
          </p:nvSpPr>
          <p:spPr>
            <a:xfrm>
              <a:off x="3686969" y="3959693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0ABBE687-BAAF-4FF9-B14F-823A8483E3A7}"/>
                </a:ext>
              </a:extLst>
            </p:cNvPr>
            <p:cNvSpPr/>
            <p:nvPr/>
          </p:nvSpPr>
          <p:spPr>
            <a:xfrm>
              <a:off x="3352662" y="3921861"/>
              <a:ext cx="45719" cy="45719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2FECA90-D3B0-40AA-97B0-01B47728FF7E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16" y="4280594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05CB1D4-356F-49A3-9059-D1EF16959190}"/>
                </a:ext>
              </a:extLst>
            </p:cNvPr>
            <p:cNvCxnSpPr>
              <a:cxnSpLocks/>
            </p:cNvCxnSpPr>
            <p:nvPr/>
          </p:nvCxnSpPr>
          <p:spPr>
            <a:xfrm>
              <a:off x="3532374" y="4153397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5CCFDCE-464E-44DB-99E4-B69B45350E95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22" y="4324498"/>
              <a:ext cx="159814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97F017-9149-4B2D-AEE4-543A068DD0E3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32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B82692-6367-4ECB-9F67-49E8B1CABD42}"/>
                </a:ext>
              </a:extLst>
            </p:cNvPr>
            <p:cNvCxnSpPr>
              <a:cxnSpLocks/>
            </p:cNvCxnSpPr>
            <p:nvPr/>
          </p:nvCxnSpPr>
          <p:spPr>
            <a:xfrm>
              <a:off x="4395208" y="4513253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EF1A9B0-0B9D-4CC7-9AB7-C75DD9147737}"/>
                </a:ext>
              </a:extLst>
            </p:cNvPr>
            <p:cNvCxnSpPr>
              <a:cxnSpLocks/>
            </p:cNvCxnSpPr>
            <p:nvPr/>
          </p:nvCxnSpPr>
          <p:spPr>
            <a:xfrm>
              <a:off x="2373632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5CA6EE-CD0E-47B4-8DCF-6177A8CF7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34723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9FEF929-0338-4B7E-A7F4-523DDA8AAC67}"/>
                </a:ext>
              </a:extLst>
            </p:cNvPr>
            <p:cNvCxnSpPr>
              <a:cxnSpLocks/>
            </p:cNvCxnSpPr>
            <p:nvPr/>
          </p:nvCxnSpPr>
          <p:spPr>
            <a:xfrm>
              <a:off x="5568565" y="4762930"/>
              <a:ext cx="105577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62EE31C-70AC-4A93-BE77-E5B7BDDF494F}"/>
                </a:ext>
              </a:extLst>
            </p:cNvPr>
            <p:cNvCxnSpPr>
              <a:cxnSpLocks/>
            </p:cNvCxnSpPr>
            <p:nvPr/>
          </p:nvCxnSpPr>
          <p:spPr>
            <a:xfrm>
              <a:off x="5812123" y="4597559"/>
              <a:ext cx="52772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EC0A5A0-A3EA-4734-956F-7E655041A49E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55" y="4664832"/>
              <a:ext cx="5692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DD0F6DA-A62E-4829-9613-87FAA8F63D7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52" y="4324498"/>
              <a:ext cx="48224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5B7833-9198-4C13-B3A5-855264A7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99" y="4860206"/>
              <a:ext cx="34127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387D66A-6870-4341-A0B5-16109AC0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" y="4891748"/>
              <a:ext cx="364135" cy="82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248CE04-054E-4522-9740-984144AB60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9201" y="4577282"/>
              <a:ext cx="22617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017E83C-37BF-4C09-BB96-673C40D3E908}"/>
                </a:ext>
              </a:extLst>
            </p:cNvPr>
            <p:cNvSpPr/>
            <p:nvPr/>
          </p:nvSpPr>
          <p:spPr>
            <a:xfrm>
              <a:off x="2368129" y="5000438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7109F4FF-46A2-4CC9-AFCC-5E1419A3B52B}"/>
                </a:ext>
              </a:extLst>
            </p:cNvPr>
            <p:cNvSpPr/>
            <p:nvPr/>
          </p:nvSpPr>
          <p:spPr>
            <a:xfrm rot="2960044">
              <a:off x="2637053" y="516190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Isosceles Triangle 224">
              <a:extLst>
                <a:ext uri="{FF2B5EF4-FFF2-40B4-BE49-F238E27FC236}">
                  <a16:creationId xmlns:a16="http://schemas.microsoft.com/office/drawing/2014/main" id="{699CCBD0-B3CA-43A4-A215-5C6012C4B316}"/>
                </a:ext>
              </a:extLst>
            </p:cNvPr>
            <p:cNvSpPr/>
            <p:nvPr/>
          </p:nvSpPr>
          <p:spPr>
            <a:xfrm rot="14196295">
              <a:off x="2477653" y="559883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Isosceles Triangle 225">
              <a:extLst>
                <a:ext uri="{FF2B5EF4-FFF2-40B4-BE49-F238E27FC236}">
                  <a16:creationId xmlns:a16="http://schemas.microsoft.com/office/drawing/2014/main" id="{788F9C9E-89CF-4376-9571-E00D1CF12418}"/>
                </a:ext>
              </a:extLst>
            </p:cNvPr>
            <p:cNvSpPr/>
            <p:nvPr/>
          </p:nvSpPr>
          <p:spPr>
            <a:xfrm rot="7788710">
              <a:off x="2827779" y="574297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2D70E884-E74C-4959-8978-CAE42983FDC6}"/>
                </a:ext>
              </a:extLst>
            </p:cNvPr>
            <p:cNvSpPr/>
            <p:nvPr/>
          </p:nvSpPr>
          <p:spPr>
            <a:xfrm rot="16200000">
              <a:off x="2771579" y="5391228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39850C2F-5B9A-401E-8379-3231DA610EE2}"/>
                </a:ext>
              </a:extLst>
            </p:cNvPr>
            <p:cNvSpPr/>
            <p:nvPr/>
          </p:nvSpPr>
          <p:spPr>
            <a:xfrm rot="7275567">
              <a:off x="3217736" y="51592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439BE3E-348D-4F6B-9DDE-2CC0815E99D3}"/>
                </a:ext>
              </a:extLst>
            </p:cNvPr>
            <p:cNvSpPr/>
            <p:nvPr/>
          </p:nvSpPr>
          <p:spPr>
            <a:xfrm rot="18511818">
              <a:off x="3058336" y="559614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21093FB1-254F-42EB-B664-545077ED7DDE}"/>
                </a:ext>
              </a:extLst>
            </p:cNvPr>
            <p:cNvSpPr/>
            <p:nvPr/>
          </p:nvSpPr>
          <p:spPr>
            <a:xfrm rot="12104233">
              <a:off x="3408462" y="574029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947D2875-8819-4ACE-9674-4990971FDEE2}"/>
                </a:ext>
              </a:extLst>
            </p:cNvPr>
            <p:cNvSpPr/>
            <p:nvPr/>
          </p:nvSpPr>
          <p:spPr>
            <a:xfrm rot="20515523">
              <a:off x="3352262" y="5388542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0EB955C8-6985-45CC-A37A-8CBDF843CCE7}"/>
                </a:ext>
              </a:extLst>
            </p:cNvPr>
            <p:cNvSpPr/>
            <p:nvPr/>
          </p:nvSpPr>
          <p:spPr>
            <a:xfrm rot="6925680">
              <a:off x="3898742" y="5111184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AEA936F7-8197-4A2A-B6D7-6302CBE8BD13}"/>
                </a:ext>
              </a:extLst>
            </p:cNvPr>
            <p:cNvSpPr/>
            <p:nvPr/>
          </p:nvSpPr>
          <p:spPr>
            <a:xfrm rot="18161931">
              <a:off x="3739342" y="554810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6F06A6D4-08EC-42F1-B376-2B787FDA2458}"/>
                </a:ext>
              </a:extLst>
            </p:cNvPr>
            <p:cNvSpPr/>
            <p:nvPr/>
          </p:nvSpPr>
          <p:spPr>
            <a:xfrm rot="11754346">
              <a:off x="4089468" y="5692253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669E36E6-82A5-49C8-AD41-FF2CFBD30119}"/>
                </a:ext>
              </a:extLst>
            </p:cNvPr>
            <p:cNvSpPr/>
            <p:nvPr/>
          </p:nvSpPr>
          <p:spPr>
            <a:xfrm rot="20165636">
              <a:off x="4033268" y="534050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E70D926-E38E-4B36-8877-B71F8090B93F}"/>
                </a:ext>
              </a:extLst>
            </p:cNvPr>
            <p:cNvSpPr/>
            <p:nvPr/>
          </p:nvSpPr>
          <p:spPr>
            <a:xfrm rot="2632759">
              <a:off x="4589804" y="508110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7AC00089-AA61-4323-B874-A4897F267D1F}"/>
                </a:ext>
              </a:extLst>
            </p:cNvPr>
            <p:cNvSpPr/>
            <p:nvPr/>
          </p:nvSpPr>
          <p:spPr>
            <a:xfrm rot="13869010">
              <a:off x="4430404" y="55180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DBFE859F-7139-4F41-AA6F-8B18008E266A}"/>
                </a:ext>
              </a:extLst>
            </p:cNvPr>
            <p:cNvSpPr/>
            <p:nvPr/>
          </p:nvSpPr>
          <p:spPr>
            <a:xfrm rot="7461425">
              <a:off x="4780530" y="5662169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67DA81DE-A07E-4870-B601-3D2AA46293DF}"/>
                </a:ext>
              </a:extLst>
            </p:cNvPr>
            <p:cNvSpPr/>
            <p:nvPr/>
          </p:nvSpPr>
          <p:spPr>
            <a:xfrm rot="15872715">
              <a:off x="4724330" y="53104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7D768BEB-707E-4716-A4C7-3EF94D116528}"/>
                </a:ext>
              </a:extLst>
            </p:cNvPr>
            <p:cNvSpPr/>
            <p:nvPr/>
          </p:nvSpPr>
          <p:spPr>
            <a:xfrm rot="4716950">
              <a:off x="5308512" y="521823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9819F12E-A918-4110-BF1F-BA463650717A}"/>
                </a:ext>
              </a:extLst>
            </p:cNvPr>
            <p:cNvSpPr/>
            <p:nvPr/>
          </p:nvSpPr>
          <p:spPr>
            <a:xfrm rot="15953201">
              <a:off x="5149112" y="5655160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D07DC672-6F63-4561-A08B-51F768AD1F22}"/>
                </a:ext>
              </a:extLst>
            </p:cNvPr>
            <p:cNvSpPr/>
            <p:nvPr/>
          </p:nvSpPr>
          <p:spPr>
            <a:xfrm rot="9917214">
              <a:off x="5518143" y="574082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97CAA2C0-23CD-4FB1-B456-AB0A26638FD4}"/>
                </a:ext>
              </a:extLst>
            </p:cNvPr>
            <p:cNvSpPr/>
            <p:nvPr/>
          </p:nvSpPr>
          <p:spPr>
            <a:xfrm rot="17956906">
              <a:off x="5443038" y="544755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48E0F240-491D-430C-AC52-51A087861F05}"/>
                </a:ext>
              </a:extLst>
            </p:cNvPr>
            <p:cNvSpPr/>
            <p:nvPr/>
          </p:nvSpPr>
          <p:spPr>
            <a:xfrm rot="7676811">
              <a:off x="6040978" y="5137996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D962DB7-A2A8-4C2D-8946-55271DE07118}"/>
                </a:ext>
              </a:extLst>
            </p:cNvPr>
            <p:cNvSpPr/>
            <p:nvPr/>
          </p:nvSpPr>
          <p:spPr>
            <a:xfrm rot="18913062">
              <a:off x="5881578" y="5574921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70D51815-9199-4821-A59F-20449FED96C8}"/>
                </a:ext>
              </a:extLst>
            </p:cNvPr>
            <p:cNvSpPr/>
            <p:nvPr/>
          </p:nvSpPr>
          <p:spPr>
            <a:xfrm rot="12505477">
              <a:off x="6231704" y="5719065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36446168-F2E0-4ACD-ADAF-4D311E78610E}"/>
                </a:ext>
              </a:extLst>
            </p:cNvPr>
            <p:cNvSpPr/>
            <p:nvPr/>
          </p:nvSpPr>
          <p:spPr>
            <a:xfrm rot="20916767">
              <a:off x="6175504" y="5367317"/>
              <a:ext cx="177736" cy="16475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5D2051-5E9C-4ECB-80A0-F1217C67EFB5}"/>
                </a:ext>
              </a:extLst>
            </p:cNvPr>
            <p:cNvSpPr/>
            <p:nvPr/>
          </p:nvSpPr>
          <p:spPr>
            <a:xfrm>
              <a:off x="2373556" y="2104925"/>
              <a:ext cx="4260714" cy="963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60CE1-1E00-45FA-B0E8-6378F4646F8E}"/>
                </a:ext>
              </a:extLst>
            </p:cNvPr>
            <p:cNvCxnSpPr/>
            <p:nvPr/>
          </p:nvCxnSpPr>
          <p:spPr>
            <a:xfrm>
              <a:off x="2373556" y="233838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FE0C7A-BA0F-460E-81DD-8B6444A8C0D5}"/>
                </a:ext>
              </a:extLst>
            </p:cNvPr>
            <p:cNvCxnSpPr/>
            <p:nvPr/>
          </p:nvCxnSpPr>
          <p:spPr>
            <a:xfrm>
              <a:off x="2373556" y="2588065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81E14F-30E3-4D7F-9C8F-7B4359EDB19D}"/>
                </a:ext>
              </a:extLst>
            </p:cNvPr>
            <p:cNvCxnSpPr/>
            <p:nvPr/>
          </p:nvCxnSpPr>
          <p:spPr>
            <a:xfrm>
              <a:off x="2373556" y="2821528"/>
              <a:ext cx="42607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0C52F2-D065-4C52-B374-88AF70AD3835}"/>
                </a:ext>
              </a:extLst>
            </p:cNvPr>
            <p:cNvCxnSpPr/>
            <p:nvPr/>
          </p:nvCxnSpPr>
          <p:spPr>
            <a:xfrm>
              <a:off x="317122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E7F26C-354B-4BD3-9165-0175F8D7F4EA}"/>
                </a:ext>
              </a:extLst>
            </p:cNvPr>
            <p:cNvCxnSpPr/>
            <p:nvPr/>
          </p:nvCxnSpPr>
          <p:spPr>
            <a:xfrm>
              <a:off x="3917010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0D87C-6D25-419D-884E-C1C922E12D43}"/>
                </a:ext>
              </a:extLst>
            </p:cNvPr>
            <p:cNvCxnSpPr/>
            <p:nvPr/>
          </p:nvCxnSpPr>
          <p:spPr>
            <a:xfrm>
              <a:off x="463685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4CE8F9-0C05-4CA9-B7EB-B2C9A093E88E}"/>
                </a:ext>
              </a:extLst>
            </p:cNvPr>
            <p:cNvCxnSpPr/>
            <p:nvPr/>
          </p:nvCxnSpPr>
          <p:spPr>
            <a:xfrm>
              <a:off x="5385887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324697-146C-4C81-B7E6-7A4174965A37}"/>
                </a:ext>
              </a:extLst>
            </p:cNvPr>
            <p:cNvCxnSpPr/>
            <p:nvPr/>
          </p:nvCxnSpPr>
          <p:spPr>
            <a:xfrm>
              <a:off x="6105733" y="2104925"/>
              <a:ext cx="0" cy="2334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A0EA1-D228-4155-AD1D-1C3322F87D3F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9CE8ED-22CF-4877-99C3-381164577027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27BD85-D5EB-49EB-AEA5-9C5222A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8DDFD-DA0F-4D43-8DA7-01ED0137B4C9}"/>
                </a:ext>
              </a:extLst>
            </p:cNvPr>
            <p:cNvCxnSpPr>
              <a:cxnSpLocks/>
            </p:cNvCxnSpPr>
            <p:nvPr/>
          </p:nvCxnSpPr>
          <p:spPr>
            <a:xfrm>
              <a:off x="5003266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21CA25-0D52-469C-B656-81DCEA8ACCAA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33838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3C60-F97A-44F7-8D58-E95C95C6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33190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83C195-D7D3-46D4-ACAC-2DA23FBF63C8}"/>
                </a:ext>
              </a:extLst>
            </p:cNvPr>
            <p:cNvCxnSpPr>
              <a:cxnSpLocks/>
            </p:cNvCxnSpPr>
            <p:nvPr/>
          </p:nvCxnSpPr>
          <p:spPr>
            <a:xfrm>
              <a:off x="317122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29A91A-4E48-4E43-B7DF-D12FF89C94AF}"/>
                </a:ext>
              </a:extLst>
            </p:cNvPr>
            <p:cNvCxnSpPr>
              <a:cxnSpLocks/>
            </p:cNvCxnSpPr>
            <p:nvPr/>
          </p:nvCxnSpPr>
          <p:spPr>
            <a:xfrm>
              <a:off x="3939708" y="2581579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4FDEB-8378-4A17-92A6-4669980F6526}"/>
                </a:ext>
              </a:extLst>
            </p:cNvPr>
            <p:cNvCxnSpPr>
              <a:cxnSpLocks/>
            </p:cNvCxnSpPr>
            <p:nvPr/>
          </p:nvCxnSpPr>
          <p:spPr>
            <a:xfrm>
              <a:off x="4636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3DF997-52EA-4754-987E-78421FBA2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98857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0E7FF5-6C09-45FC-8C89-5ACA1244F317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03" y="2588065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E219C5-13A3-412D-A44D-36647971426E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1DFD42-6C94-47DF-BFAE-C0D885C7819D}"/>
                </a:ext>
              </a:extLst>
            </p:cNvPr>
            <p:cNvCxnSpPr>
              <a:cxnSpLocks/>
            </p:cNvCxnSpPr>
            <p:nvPr/>
          </p:nvCxnSpPr>
          <p:spPr>
            <a:xfrm>
              <a:off x="355384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08D2B3-34B2-4154-9AEE-A1663CDD39D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74" y="283125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328E75-39E4-48AA-9B03-33C9A62558B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236" y="2821528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1646975-31E4-4E5E-8025-451E76228B8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68" y="2818286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86C17C-A19B-4028-821A-3B70A419DD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4049" y="2837742"/>
              <a:ext cx="0" cy="24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ACC6738-8781-46EA-B8FD-7CF2E4C88F12}"/>
                </a:ext>
              </a:extLst>
            </p:cNvPr>
            <p:cNvSpPr/>
            <p:nvPr/>
          </p:nvSpPr>
          <p:spPr>
            <a:xfrm>
              <a:off x="2778874" y="37812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DB4CDEA-9BF1-40A9-86BF-EDBC9DB5DF54}"/>
                </a:ext>
              </a:extLst>
            </p:cNvPr>
            <p:cNvSpPr/>
            <p:nvPr/>
          </p:nvSpPr>
          <p:spPr>
            <a:xfrm>
              <a:off x="2490286" y="32028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34B793A-5088-456E-BCBE-D424B8F46173}"/>
                </a:ext>
              </a:extLst>
            </p:cNvPr>
            <p:cNvSpPr/>
            <p:nvPr/>
          </p:nvSpPr>
          <p:spPr>
            <a:xfrm>
              <a:off x="2619666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7C674B1-8A60-41F8-B592-DD9838FE362B}"/>
                </a:ext>
              </a:extLst>
            </p:cNvPr>
            <p:cNvSpPr/>
            <p:nvPr/>
          </p:nvSpPr>
          <p:spPr>
            <a:xfrm>
              <a:off x="2482745" y="34428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25B76B8-C7FB-4593-9871-B7D90977078A}"/>
                </a:ext>
              </a:extLst>
            </p:cNvPr>
            <p:cNvSpPr/>
            <p:nvPr/>
          </p:nvSpPr>
          <p:spPr>
            <a:xfrm>
              <a:off x="2653589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2EB4646-5901-4F29-A8DE-D7E526518B78}"/>
                </a:ext>
              </a:extLst>
            </p:cNvPr>
            <p:cNvSpPr/>
            <p:nvPr/>
          </p:nvSpPr>
          <p:spPr>
            <a:xfrm>
              <a:off x="2528464" y="3564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6A3FF3E-CA92-409F-ABB4-B49F54402726}"/>
                </a:ext>
              </a:extLst>
            </p:cNvPr>
            <p:cNvSpPr/>
            <p:nvPr/>
          </p:nvSpPr>
          <p:spPr>
            <a:xfrm>
              <a:off x="2444567" y="37434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AC1D431-7B76-4DCC-AF4B-BFA5EE861D2F}"/>
                </a:ext>
              </a:extLst>
            </p:cNvPr>
            <p:cNvSpPr/>
            <p:nvPr/>
          </p:nvSpPr>
          <p:spPr>
            <a:xfrm>
              <a:off x="2637053" y="36579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5CBF7761-9619-4556-849D-2BCF40D34BEF}"/>
                </a:ext>
              </a:extLst>
            </p:cNvPr>
            <p:cNvSpPr/>
            <p:nvPr/>
          </p:nvSpPr>
          <p:spPr>
            <a:xfrm>
              <a:off x="2733155" y="31800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EF67800-9A89-4759-ABBE-AF0EA2E02776}"/>
                </a:ext>
              </a:extLst>
            </p:cNvPr>
            <p:cNvSpPr/>
            <p:nvPr/>
          </p:nvSpPr>
          <p:spPr>
            <a:xfrm>
              <a:off x="2767930" y="33358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2659CC7-86E0-44B3-A9C9-6211266B6728}"/>
                </a:ext>
              </a:extLst>
            </p:cNvPr>
            <p:cNvSpPr/>
            <p:nvPr/>
          </p:nvSpPr>
          <p:spPr>
            <a:xfrm>
              <a:off x="2801573" y="34885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BF49EFDA-F993-40EC-B1DF-3E79DBFF6E18}"/>
                </a:ext>
              </a:extLst>
            </p:cNvPr>
            <p:cNvSpPr/>
            <p:nvPr/>
          </p:nvSpPr>
          <p:spPr>
            <a:xfrm>
              <a:off x="2824432" y="36579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8FA07A2D-8CE9-44C9-9074-B6BA7844E466}"/>
                </a:ext>
              </a:extLst>
            </p:cNvPr>
            <p:cNvSpPr/>
            <p:nvPr/>
          </p:nvSpPr>
          <p:spPr>
            <a:xfrm>
              <a:off x="2433213" y="33247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28C4FCF-15BB-4AAC-9A62-EB8C6DF92AD1}"/>
                </a:ext>
              </a:extLst>
            </p:cNvPr>
            <p:cNvSpPr/>
            <p:nvPr/>
          </p:nvSpPr>
          <p:spPr>
            <a:xfrm>
              <a:off x="2619742" y="33176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5231A51E-AB63-4AEF-B365-180F76E686AF}"/>
                </a:ext>
              </a:extLst>
            </p:cNvPr>
            <p:cNvSpPr/>
            <p:nvPr/>
          </p:nvSpPr>
          <p:spPr>
            <a:xfrm>
              <a:off x="3334816" y="38442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22A7D97-4238-4CD5-99AD-FD400754120D}"/>
                </a:ext>
              </a:extLst>
            </p:cNvPr>
            <p:cNvSpPr/>
            <p:nvPr/>
          </p:nvSpPr>
          <p:spPr>
            <a:xfrm>
              <a:off x="3046228" y="32658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7832D5-E53D-4297-ACCF-F72DDBE8BBA5}"/>
                </a:ext>
              </a:extLst>
            </p:cNvPr>
            <p:cNvSpPr/>
            <p:nvPr/>
          </p:nvSpPr>
          <p:spPr>
            <a:xfrm>
              <a:off x="3175608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86BE395-9F5B-45B5-8B60-948120B7A279}"/>
                </a:ext>
              </a:extLst>
            </p:cNvPr>
            <p:cNvSpPr/>
            <p:nvPr/>
          </p:nvSpPr>
          <p:spPr>
            <a:xfrm>
              <a:off x="3038687" y="3505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EF6465F3-B115-4268-9C46-67B90F939895}"/>
                </a:ext>
              </a:extLst>
            </p:cNvPr>
            <p:cNvSpPr/>
            <p:nvPr/>
          </p:nvSpPr>
          <p:spPr>
            <a:xfrm>
              <a:off x="3209531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E75FECB0-4900-435B-A889-A649DE1D22A0}"/>
                </a:ext>
              </a:extLst>
            </p:cNvPr>
            <p:cNvSpPr/>
            <p:nvPr/>
          </p:nvSpPr>
          <p:spPr>
            <a:xfrm>
              <a:off x="3084406" y="36276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0E54BB6-40BD-47AC-98B5-9647F47CC22C}"/>
                </a:ext>
              </a:extLst>
            </p:cNvPr>
            <p:cNvSpPr/>
            <p:nvPr/>
          </p:nvSpPr>
          <p:spPr>
            <a:xfrm>
              <a:off x="3000509" y="38063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94F7F1FC-621F-4ECC-9674-2B34191EDD58}"/>
                </a:ext>
              </a:extLst>
            </p:cNvPr>
            <p:cNvSpPr/>
            <p:nvPr/>
          </p:nvSpPr>
          <p:spPr>
            <a:xfrm>
              <a:off x="3192995" y="37209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6FF086CF-0CEA-4499-904D-25FADBA4AC2E}"/>
                </a:ext>
              </a:extLst>
            </p:cNvPr>
            <p:cNvSpPr/>
            <p:nvPr/>
          </p:nvSpPr>
          <p:spPr>
            <a:xfrm>
              <a:off x="3289097" y="32429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79D9BCA0-E247-40AA-A69D-27A3274596A1}"/>
                </a:ext>
              </a:extLst>
            </p:cNvPr>
            <p:cNvSpPr/>
            <p:nvPr/>
          </p:nvSpPr>
          <p:spPr>
            <a:xfrm>
              <a:off x="3323872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0FBE36B0-5C31-4D03-9C95-36A6C799C884}"/>
                </a:ext>
              </a:extLst>
            </p:cNvPr>
            <p:cNvSpPr/>
            <p:nvPr/>
          </p:nvSpPr>
          <p:spPr>
            <a:xfrm>
              <a:off x="3357515" y="355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E5BB7F-D27D-424F-98C1-8A9829ED5A86}"/>
                </a:ext>
              </a:extLst>
            </p:cNvPr>
            <p:cNvSpPr/>
            <p:nvPr/>
          </p:nvSpPr>
          <p:spPr>
            <a:xfrm>
              <a:off x="3380374" y="37209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53846BD4-5D7C-4581-B59A-4234EA82AC8C}"/>
                </a:ext>
              </a:extLst>
            </p:cNvPr>
            <p:cNvSpPr/>
            <p:nvPr/>
          </p:nvSpPr>
          <p:spPr>
            <a:xfrm>
              <a:off x="2989155" y="33877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0F727105-48CC-4A82-A836-EC5175E4CF47}"/>
                </a:ext>
              </a:extLst>
            </p:cNvPr>
            <p:cNvSpPr/>
            <p:nvPr/>
          </p:nvSpPr>
          <p:spPr>
            <a:xfrm>
              <a:off x="3175684" y="3380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521682D-C58A-4B69-B3E9-C96EDD4AD06A}"/>
                </a:ext>
              </a:extLst>
            </p:cNvPr>
            <p:cNvSpPr/>
            <p:nvPr/>
          </p:nvSpPr>
          <p:spPr>
            <a:xfrm>
              <a:off x="3805644" y="37193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D0E31CD5-3374-4DD0-8655-77B37B21C341}"/>
                </a:ext>
              </a:extLst>
            </p:cNvPr>
            <p:cNvSpPr/>
            <p:nvPr/>
          </p:nvSpPr>
          <p:spPr>
            <a:xfrm>
              <a:off x="3517056" y="31409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30CF6DAC-0232-42ED-92F8-7BEF86DE8497}"/>
                </a:ext>
              </a:extLst>
            </p:cNvPr>
            <p:cNvSpPr/>
            <p:nvPr/>
          </p:nvSpPr>
          <p:spPr>
            <a:xfrm>
              <a:off x="3646436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60E705B-29FA-4452-8DD7-1A2FCA4DD384}"/>
                </a:ext>
              </a:extLst>
            </p:cNvPr>
            <p:cNvSpPr/>
            <p:nvPr/>
          </p:nvSpPr>
          <p:spPr>
            <a:xfrm>
              <a:off x="3509515" y="33808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A89F40D5-A06D-4903-9570-82DAD5ADA9BC}"/>
                </a:ext>
              </a:extLst>
            </p:cNvPr>
            <p:cNvSpPr/>
            <p:nvPr/>
          </p:nvSpPr>
          <p:spPr>
            <a:xfrm>
              <a:off x="3680359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95CF1EF-4E71-4E4A-A29E-F4701F2B3362}"/>
                </a:ext>
              </a:extLst>
            </p:cNvPr>
            <p:cNvSpPr/>
            <p:nvPr/>
          </p:nvSpPr>
          <p:spPr>
            <a:xfrm>
              <a:off x="3555234" y="35027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ABE36F2-1E87-44ED-8DAD-F40A4CC564F2}"/>
                </a:ext>
              </a:extLst>
            </p:cNvPr>
            <p:cNvSpPr/>
            <p:nvPr/>
          </p:nvSpPr>
          <p:spPr>
            <a:xfrm>
              <a:off x="3471337" y="3681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DF860584-6CEF-4A2C-B90C-CAACEA394851}"/>
                </a:ext>
              </a:extLst>
            </p:cNvPr>
            <p:cNvSpPr/>
            <p:nvPr/>
          </p:nvSpPr>
          <p:spPr>
            <a:xfrm>
              <a:off x="3663823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88A8D46-2FEA-4631-BE7B-819A23090CAA}"/>
                </a:ext>
              </a:extLst>
            </p:cNvPr>
            <p:cNvSpPr/>
            <p:nvPr/>
          </p:nvSpPr>
          <p:spPr>
            <a:xfrm>
              <a:off x="3759925" y="3118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4E0AB261-1A3A-4B54-ADD3-AA2FBCA2B02C}"/>
                </a:ext>
              </a:extLst>
            </p:cNvPr>
            <p:cNvSpPr/>
            <p:nvPr/>
          </p:nvSpPr>
          <p:spPr>
            <a:xfrm>
              <a:off x="3794700" y="32738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6A3A1BD-B8DE-4A21-BFC5-CBCA67BD05A9}"/>
                </a:ext>
              </a:extLst>
            </p:cNvPr>
            <p:cNvSpPr/>
            <p:nvPr/>
          </p:nvSpPr>
          <p:spPr>
            <a:xfrm>
              <a:off x="3828343" y="34266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5C8CDD7-0318-422D-A2B3-6532C6225A46}"/>
                </a:ext>
              </a:extLst>
            </p:cNvPr>
            <p:cNvSpPr/>
            <p:nvPr/>
          </p:nvSpPr>
          <p:spPr>
            <a:xfrm>
              <a:off x="3851202" y="35960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90516FF9-D34C-4087-B6B9-FC5B79D3DAD7}"/>
                </a:ext>
              </a:extLst>
            </p:cNvPr>
            <p:cNvSpPr/>
            <p:nvPr/>
          </p:nvSpPr>
          <p:spPr>
            <a:xfrm>
              <a:off x="3459983" y="32628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68C77D4-8F9B-447B-82D8-B7613932B694}"/>
                </a:ext>
              </a:extLst>
            </p:cNvPr>
            <p:cNvSpPr/>
            <p:nvPr/>
          </p:nvSpPr>
          <p:spPr>
            <a:xfrm>
              <a:off x="3646512" y="32557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8F63324-78BA-458D-8B0B-080BBD53197D}"/>
                </a:ext>
              </a:extLst>
            </p:cNvPr>
            <p:cNvSpPr/>
            <p:nvPr/>
          </p:nvSpPr>
          <p:spPr>
            <a:xfrm>
              <a:off x="4005606" y="33744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1E27778-E40D-4E1F-B4F8-068A1C840172}"/>
                </a:ext>
              </a:extLst>
            </p:cNvPr>
            <p:cNvSpPr/>
            <p:nvPr/>
          </p:nvSpPr>
          <p:spPr>
            <a:xfrm>
              <a:off x="4134986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297488E-6F2A-4122-885C-504E7D96025E}"/>
                </a:ext>
              </a:extLst>
            </p:cNvPr>
            <p:cNvSpPr/>
            <p:nvPr/>
          </p:nvSpPr>
          <p:spPr>
            <a:xfrm>
              <a:off x="3998065" y="3614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D0B8655D-307A-4571-959C-D3E1F4775C86}"/>
                </a:ext>
              </a:extLst>
            </p:cNvPr>
            <p:cNvSpPr/>
            <p:nvPr/>
          </p:nvSpPr>
          <p:spPr>
            <a:xfrm>
              <a:off x="4168909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3ECEE84A-C220-4671-917F-13139E77F86D}"/>
                </a:ext>
              </a:extLst>
            </p:cNvPr>
            <p:cNvSpPr/>
            <p:nvPr/>
          </p:nvSpPr>
          <p:spPr>
            <a:xfrm>
              <a:off x="4043784" y="37363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D10479D-09C8-48C4-907B-A4A80DE52BD4}"/>
                </a:ext>
              </a:extLst>
            </p:cNvPr>
            <p:cNvSpPr/>
            <p:nvPr/>
          </p:nvSpPr>
          <p:spPr>
            <a:xfrm>
              <a:off x="415237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669B1156-FC3D-4FEF-BD49-08DB3841F637}"/>
                </a:ext>
              </a:extLst>
            </p:cNvPr>
            <p:cNvSpPr/>
            <p:nvPr/>
          </p:nvSpPr>
          <p:spPr>
            <a:xfrm>
              <a:off x="4248475" y="33516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6EDDA8F-1E86-4FEA-9A8B-BBCDFD3A5A79}"/>
                </a:ext>
              </a:extLst>
            </p:cNvPr>
            <p:cNvSpPr/>
            <p:nvPr/>
          </p:nvSpPr>
          <p:spPr>
            <a:xfrm>
              <a:off x="4283250" y="35074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29A10F5-6F36-44CB-AB3E-54E673088D8A}"/>
                </a:ext>
              </a:extLst>
            </p:cNvPr>
            <p:cNvSpPr/>
            <p:nvPr/>
          </p:nvSpPr>
          <p:spPr>
            <a:xfrm>
              <a:off x="4316893" y="36601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CC5601AE-E945-485D-9C07-D7862A033BB3}"/>
                </a:ext>
              </a:extLst>
            </p:cNvPr>
            <p:cNvSpPr/>
            <p:nvPr/>
          </p:nvSpPr>
          <p:spPr>
            <a:xfrm>
              <a:off x="4339752" y="38295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5C8A049F-0BB4-43FD-B783-B62FE361033E}"/>
                </a:ext>
              </a:extLst>
            </p:cNvPr>
            <p:cNvSpPr/>
            <p:nvPr/>
          </p:nvSpPr>
          <p:spPr>
            <a:xfrm>
              <a:off x="3948533" y="34963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3319014E-D398-49AC-AE8B-F8EC3F4929E4}"/>
                </a:ext>
              </a:extLst>
            </p:cNvPr>
            <p:cNvSpPr/>
            <p:nvPr/>
          </p:nvSpPr>
          <p:spPr>
            <a:xfrm>
              <a:off x="4135062" y="34892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CF63E7BE-E7DD-48CD-BAE2-5AB2263213B4}"/>
                </a:ext>
              </a:extLst>
            </p:cNvPr>
            <p:cNvSpPr/>
            <p:nvPr/>
          </p:nvSpPr>
          <p:spPr>
            <a:xfrm>
              <a:off x="4751083" y="37280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510E51A0-B09A-4689-B4DD-810C64ECE268}"/>
                </a:ext>
              </a:extLst>
            </p:cNvPr>
            <p:cNvSpPr/>
            <p:nvPr/>
          </p:nvSpPr>
          <p:spPr>
            <a:xfrm>
              <a:off x="4462495" y="31497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0B77C2FD-F335-4CED-B817-EBF4A84E9E7F}"/>
                </a:ext>
              </a:extLst>
            </p:cNvPr>
            <p:cNvSpPr/>
            <p:nvPr/>
          </p:nvSpPr>
          <p:spPr>
            <a:xfrm>
              <a:off x="4591875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3D8DE7C1-2E50-4AE2-8CC2-010EFD8C0F48}"/>
                </a:ext>
              </a:extLst>
            </p:cNvPr>
            <p:cNvSpPr/>
            <p:nvPr/>
          </p:nvSpPr>
          <p:spPr>
            <a:xfrm>
              <a:off x="4454954" y="33896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611B63B9-819C-457F-BC80-99163A8FFDA2}"/>
                </a:ext>
              </a:extLst>
            </p:cNvPr>
            <p:cNvSpPr/>
            <p:nvPr/>
          </p:nvSpPr>
          <p:spPr>
            <a:xfrm>
              <a:off x="4625798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B03B7526-CCBF-491A-B5BE-38C32183D52A}"/>
                </a:ext>
              </a:extLst>
            </p:cNvPr>
            <p:cNvSpPr/>
            <p:nvPr/>
          </p:nvSpPr>
          <p:spPr>
            <a:xfrm>
              <a:off x="4500673" y="35115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BACFB535-7B9B-48FA-AB43-73B6BBAD8E38}"/>
                </a:ext>
              </a:extLst>
            </p:cNvPr>
            <p:cNvSpPr/>
            <p:nvPr/>
          </p:nvSpPr>
          <p:spPr>
            <a:xfrm>
              <a:off x="4416776" y="36902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CF3663D2-D7A8-4F92-B4D2-F51444E51029}"/>
                </a:ext>
              </a:extLst>
            </p:cNvPr>
            <p:cNvSpPr/>
            <p:nvPr/>
          </p:nvSpPr>
          <p:spPr>
            <a:xfrm>
              <a:off x="4609262" y="36048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16BF2C57-3B9B-4E79-8AAD-7438BB305A41}"/>
                </a:ext>
              </a:extLst>
            </p:cNvPr>
            <p:cNvSpPr/>
            <p:nvPr/>
          </p:nvSpPr>
          <p:spPr>
            <a:xfrm>
              <a:off x="4705364" y="3126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86D7FAD0-48A6-44A5-A34E-4AEB87F48E56}"/>
                </a:ext>
              </a:extLst>
            </p:cNvPr>
            <p:cNvSpPr/>
            <p:nvPr/>
          </p:nvSpPr>
          <p:spPr>
            <a:xfrm>
              <a:off x="4740139" y="32826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18E25685-62D6-4B96-824D-2B02BD57720A}"/>
                </a:ext>
              </a:extLst>
            </p:cNvPr>
            <p:cNvSpPr/>
            <p:nvPr/>
          </p:nvSpPr>
          <p:spPr>
            <a:xfrm>
              <a:off x="4773782" y="34353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541F9451-CF5F-4924-A0EE-1D6B6932C070}"/>
                </a:ext>
              </a:extLst>
            </p:cNvPr>
            <p:cNvSpPr/>
            <p:nvPr/>
          </p:nvSpPr>
          <p:spPr>
            <a:xfrm>
              <a:off x="4796641" y="36048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3BC0302A-4112-47A3-A916-052AB1721182}"/>
                </a:ext>
              </a:extLst>
            </p:cNvPr>
            <p:cNvSpPr/>
            <p:nvPr/>
          </p:nvSpPr>
          <p:spPr>
            <a:xfrm>
              <a:off x="4405422" y="32716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D3B66BF-8033-4775-A002-3AEFDCC304DB}"/>
                </a:ext>
              </a:extLst>
            </p:cNvPr>
            <p:cNvSpPr/>
            <p:nvPr/>
          </p:nvSpPr>
          <p:spPr>
            <a:xfrm>
              <a:off x="4591951" y="32644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BAD64D92-5D88-49CD-82DC-09B7BF64695A}"/>
                </a:ext>
              </a:extLst>
            </p:cNvPr>
            <p:cNvSpPr/>
            <p:nvPr/>
          </p:nvSpPr>
          <p:spPr>
            <a:xfrm>
              <a:off x="4945957" y="33744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E60E1C1B-854C-4078-8326-3B9986221DCF}"/>
                </a:ext>
              </a:extLst>
            </p:cNvPr>
            <p:cNvSpPr/>
            <p:nvPr/>
          </p:nvSpPr>
          <p:spPr>
            <a:xfrm>
              <a:off x="5075337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F46FE324-46CC-4C94-B3DA-9DE9A47D7171}"/>
                </a:ext>
              </a:extLst>
            </p:cNvPr>
            <p:cNvSpPr/>
            <p:nvPr/>
          </p:nvSpPr>
          <p:spPr>
            <a:xfrm>
              <a:off x="4938416" y="3614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FCB5E818-6DBE-498A-942B-3E1374E4F1C5}"/>
                </a:ext>
              </a:extLst>
            </p:cNvPr>
            <p:cNvSpPr/>
            <p:nvPr/>
          </p:nvSpPr>
          <p:spPr>
            <a:xfrm>
              <a:off x="5109260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6275B039-1ADA-4685-A104-CE0E057AA926}"/>
                </a:ext>
              </a:extLst>
            </p:cNvPr>
            <p:cNvSpPr/>
            <p:nvPr/>
          </p:nvSpPr>
          <p:spPr>
            <a:xfrm>
              <a:off x="4984135" y="37363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A4AD096D-0450-4DAF-A193-A9AFBDC4FFA2}"/>
                </a:ext>
              </a:extLst>
            </p:cNvPr>
            <p:cNvSpPr/>
            <p:nvPr/>
          </p:nvSpPr>
          <p:spPr>
            <a:xfrm>
              <a:off x="5092724" y="38295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C9104498-F29C-49DD-9C0C-DADB12775A9B}"/>
                </a:ext>
              </a:extLst>
            </p:cNvPr>
            <p:cNvSpPr/>
            <p:nvPr/>
          </p:nvSpPr>
          <p:spPr>
            <a:xfrm>
              <a:off x="5188826" y="33516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D892F67-3F55-425B-A12A-DF7E26EDEEF0}"/>
                </a:ext>
              </a:extLst>
            </p:cNvPr>
            <p:cNvSpPr/>
            <p:nvPr/>
          </p:nvSpPr>
          <p:spPr>
            <a:xfrm>
              <a:off x="5223601" y="35074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D57DB10A-AB99-490E-B9FE-9C576FCA9E9D}"/>
                </a:ext>
              </a:extLst>
            </p:cNvPr>
            <p:cNvSpPr/>
            <p:nvPr/>
          </p:nvSpPr>
          <p:spPr>
            <a:xfrm>
              <a:off x="5257244" y="3660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C2111083-4006-44A7-8728-AA4D5A7B24B2}"/>
                </a:ext>
              </a:extLst>
            </p:cNvPr>
            <p:cNvSpPr/>
            <p:nvPr/>
          </p:nvSpPr>
          <p:spPr>
            <a:xfrm>
              <a:off x="5280103" y="38295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068C2DF-8861-499B-ABF9-B70BBE7B7D08}"/>
                </a:ext>
              </a:extLst>
            </p:cNvPr>
            <p:cNvSpPr/>
            <p:nvPr/>
          </p:nvSpPr>
          <p:spPr>
            <a:xfrm>
              <a:off x="4888884" y="3496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7E96CE51-EAB7-434C-82CF-8DA814E531A4}"/>
                </a:ext>
              </a:extLst>
            </p:cNvPr>
            <p:cNvSpPr/>
            <p:nvPr/>
          </p:nvSpPr>
          <p:spPr>
            <a:xfrm>
              <a:off x="5075413" y="3489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C69BB51D-71B1-4B79-911D-3BC0A61D9D6E}"/>
                </a:ext>
              </a:extLst>
            </p:cNvPr>
            <p:cNvSpPr/>
            <p:nvPr/>
          </p:nvSpPr>
          <p:spPr>
            <a:xfrm>
              <a:off x="5693850" y="3719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254D074E-948F-4171-A3AF-19F80467C9E1}"/>
                </a:ext>
              </a:extLst>
            </p:cNvPr>
            <p:cNvSpPr/>
            <p:nvPr/>
          </p:nvSpPr>
          <p:spPr>
            <a:xfrm>
              <a:off x="5405262" y="31409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B4C68347-5609-4C7C-B5F4-231D12092EA3}"/>
                </a:ext>
              </a:extLst>
            </p:cNvPr>
            <p:cNvSpPr/>
            <p:nvPr/>
          </p:nvSpPr>
          <p:spPr>
            <a:xfrm>
              <a:off x="5534642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1792FCBC-9C31-45D7-8068-70E6622A5949}"/>
                </a:ext>
              </a:extLst>
            </p:cNvPr>
            <p:cNvSpPr/>
            <p:nvPr/>
          </p:nvSpPr>
          <p:spPr>
            <a:xfrm>
              <a:off x="5397721" y="33808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010898F8-2528-490C-ACC0-9683D43D1570}"/>
                </a:ext>
              </a:extLst>
            </p:cNvPr>
            <p:cNvSpPr/>
            <p:nvPr/>
          </p:nvSpPr>
          <p:spPr>
            <a:xfrm>
              <a:off x="5568565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FDE91270-C8DA-4BC7-B088-9ADAC65F847D}"/>
                </a:ext>
              </a:extLst>
            </p:cNvPr>
            <p:cNvSpPr/>
            <p:nvPr/>
          </p:nvSpPr>
          <p:spPr>
            <a:xfrm>
              <a:off x="5443440" y="35027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lowchart: Connector 137">
              <a:extLst>
                <a:ext uri="{FF2B5EF4-FFF2-40B4-BE49-F238E27FC236}">
                  <a16:creationId xmlns:a16="http://schemas.microsoft.com/office/drawing/2014/main" id="{51AC57FC-A8D9-4C66-8A37-38ADCAFE3A1C}"/>
                </a:ext>
              </a:extLst>
            </p:cNvPr>
            <p:cNvSpPr/>
            <p:nvPr/>
          </p:nvSpPr>
          <p:spPr>
            <a:xfrm>
              <a:off x="5359543" y="36814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B93417A9-CA8F-4D29-BDE0-19E2FDE34EA3}"/>
                </a:ext>
              </a:extLst>
            </p:cNvPr>
            <p:cNvSpPr/>
            <p:nvPr/>
          </p:nvSpPr>
          <p:spPr>
            <a:xfrm>
              <a:off x="5552029" y="35960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lowchart: Connector 139">
              <a:extLst>
                <a:ext uri="{FF2B5EF4-FFF2-40B4-BE49-F238E27FC236}">
                  <a16:creationId xmlns:a16="http://schemas.microsoft.com/office/drawing/2014/main" id="{BB961043-FD86-476B-A9D7-AD334A346DC4}"/>
                </a:ext>
              </a:extLst>
            </p:cNvPr>
            <p:cNvSpPr/>
            <p:nvPr/>
          </p:nvSpPr>
          <p:spPr>
            <a:xfrm>
              <a:off x="5648131" y="31181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6F9DB95D-2292-4C45-A322-C3A4563A2454}"/>
                </a:ext>
              </a:extLst>
            </p:cNvPr>
            <p:cNvSpPr/>
            <p:nvPr/>
          </p:nvSpPr>
          <p:spPr>
            <a:xfrm>
              <a:off x="5682906" y="3273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19CFDEC4-FFAD-4E60-8F6B-7D793F4FD826}"/>
                </a:ext>
              </a:extLst>
            </p:cNvPr>
            <p:cNvSpPr/>
            <p:nvPr/>
          </p:nvSpPr>
          <p:spPr>
            <a:xfrm>
              <a:off x="5716549" y="3426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D439AA44-7875-4B90-AF34-88902E0B29FE}"/>
                </a:ext>
              </a:extLst>
            </p:cNvPr>
            <p:cNvSpPr/>
            <p:nvPr/>
          </p:nvSpPr>
          <p:spPr>
            <a:xfrm>
              <a:off x="5739408" y="35960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B07D0AEB-3073-48F3-B065-77019D1F4AAB}"/>
                </a:ext>
              </a:extLst>
            </p:cNvPr>
            <p:cNvSpPr/>
            <p:nvPr/>
          </p:nvSpPr>
          <p:spPr>
            <a:xfrm>
              <a:off x="5348189" y="32628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262C427-B93F-423B-B95D-1516AA638AC0}"/>
                </a:ext>
              </a:extLst>
            </p:cNvPr>
            <p:cNvSpPr/>
            <p:nvPr/>
          </p:nvSpPr>
          <p:spPr>
            <a:xfrm>
              <a:off x="5534718" y="32557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44EF9C1E-7D87-493D-8A42-E4631B755A1B}"/>
                </a:ext>
              </a:extLst>
            </p:cNvPr>
            <p:cNvSpPr/>
            <p:nvPr/>
          </p:nvSpPr>
          <p:spPr>
            <a:xfrm>
              <a:off x="5901575" y="33746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ABA58BEF-502C-48C4-9426-B15E187A3A27}"/>
                </a:ext>
              </a:extLst>
            </p:cNvPr>
            <p:cNvSpPr/>
            <p:nvPr/>
          </p:nvSpPr>
          <p:spPr>
            <a:xfrm>
              <a:off x="6030955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FF193725-8F3A-4C89-9DAE-CBF23CA025B9}"/>
                </a:ext>
              </a:extLst>
            </p:cNvPr>
            <p:cNvSpPr/>
            <p:nvPr/>
          </p:nvSpPr>
          <p:spPr>
            <a:xfrm>
              <a:off x="5894034" y="36146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4631C5F-B8EE-4ADF-9D62-56D892BFAEAF}"/>
                </a:ext>
              </a:extLst>
            </p:cNvPr>
            <p:cNvSpPr/>
            <p:nvPr/>
          </p:nvSpPr>
          <p:spPr>
            <a:xfrm>
              <a:off x="6064878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B35F2E31-C431-4CF9-891C-C8F9B2807FFC}"/>
                </a:ext>
              </a:extLst>
            </p:cNvPr>
            <p:cNvSpPr/>
            <p:nvPr/>
          </p:nvSpPr>
          <p:spPr>
            <a:xfrm>
              <a:off x="5939753" y="37365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55B4A76F-FFED-4615-A943-5CE933A4C042}"/>
                </a:ext>
              </a:extLst>
            </p:cNvPr>
            <p:cNvSpPr/>
            <p:nvPr/>
          </p:nvSpPr>
          <p:spPr>
            <a:xfrm>
              <a:off x="6048342" y="38297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E608C5D8-7633-4E75-B819-FE08053C8A97}"/>
                </a:ext>
              </a:extLst>
            </p:cNvPr>
            <p:cNvSpPr/>
            <p:nvPr/>
          </p:nvSpPr>
          <p:spPr>
            <a:xfrm>
              <a:off x="6144444" y="3351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E0865298-992E-47D0-837F-3526126D0F3D}"/>
                </a:ext>
              </a:extLst>
            </p:cNvPr>
            <p:cNvSpPr/>
            <p:nvPr/>
          </p:nvSpPr>
          <p:spPr>
            <a:xfrm>
              <a:off x="6179219" y="35076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1265A686-BD94-4BE8-96D1-56934C1AB26C}"/>
                </a:ext>
              </a:extLst>
            </p:cNvPr>
            <p:cNvSpPr/>
            <p:nvPr/>
          </p:nvSpPr>
          <p:spPr>
            <a:xfrm>
              <a:off x="6212862" y="36603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41D7311F-EC2B-40B9-8021-450256A0965D}"/>
                </a:ext>
              </a:extLst>
            </p:cNvPr>
            <p:cNvSpPr/>
            <p:nvPr/>
          </p:nvSpPr>
          <p:spPr>
            <a:xfrm>
              <a:off x="6235721" y="3829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A9B93591-F216-4D59-9229-457168E37B15}"/>
                </a:ext>
              </a:extLst>
            </p:cNvPr>
            <p:cNvSpPr/>
            <p:nvPr/>
          </p:nvSpPr>
          <p:spPr>
            <a:xfrm>
              <a:off x="5844502" y="3496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0BFCA906-3EEA-4602-BC4F-816C0A1E295E}"/>
                </a:ext>
              </a:extLst>
            </p:cNvPr>
            <p:cNvSpPr/>
            <p:nvPr/>
          </p:nvSpPr>
          <p:spPr>
            <a:xfrm>
              <a:off x="6031031" y="3489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52A4AE59-C9E0-42D6-9CEC-1D7358E24CFE}"/>
                </a:ext>
              </a:extLst>
            </p:cNvPr>
            <p:cNvSpPr/>
            <p:nvPr/>
          </p:nvSpPr>
          <p:spPr>
            <a:xfrm>
              <a:off x="5539748" y="38069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FCB3A815-803C-4F7E-B25C-97FB3A2F551A}"/>
                </a:ext>
              </a:extLst>
            </p:cNvPr>
            <p:cNvSpPr/>
            <p:nvPr/>
          </p:nvSpPr>
          <p:spPr>
            <a:xfrm>
              <a:off x="5727127" y="38069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95729A5A-035E-46A5-B292-4B26B591B2EE}"/>
                </a:ext>
              </a:extLst>
            </p:cNvPr>
            <p:cNvSpPr/>
            <p:nvPr/>
          </p:nvSpPr>
          <p:spPr>
            <a:xfrm>
              <a:off x="4615248" y="3826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9647B58F-FA5B-49B2-8348-A1ACBE1B2B48}"/>
                </a:ext>
              </a:extLst>
            </p:cNvPr>
            <p:cNvSpPr/>
            <p:nvPr/>
          </p:nvSpPr>
          <p:spPr>
            <a:xfrm>
              <a:off x="4802627" y="38269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lowchart: Connector 169">
              <a:extLst>
                <a:ext uri="{FF2B5EF4-FFF2-40B4-BE49-F238E27FC236}">
                  <a16:creationId xmlns:a16="http://schemas.microsoft.com/office/drawing/2014/main" id="{D2AB22AE-BA1B-4340-BFB3-8A4362FA7CCE}"/>
                </a:ext>
              </a:extLst>
            </p:cNvPr>
            <p:cNvSpPr/>
            <p:nvPr/>
          </p:nvSpPr>
          <p:spPr>
            <a:xfrm>
              <a:off x="3545148" y="38364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Connector 170">
              <a:extLst>
                <a:ext uri="{FF2B5EF4-FFF2-40B4-BE49-F238E27FC236}">
                  <a16:creationId xmlns:a16="http://schemas.microsoft.com/office/drawing/2014/main" id="{A20BF4C0-57BC-4C3F-A77B-D850AA553EB3}"/>
                </a:ext>
              </a:extLst>
            </p:cNvPr>
            <p:cNvSpPr/>
            <p:nvPr/>
          </p:nvSpPr>
          <p:spPr>
            <a:xfrm>
              <a:off x="3732527" y="38364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A6832820-6366-4A19-A9AC-0C42D889B7B1}"/>
                </a:ext>
              </a:extLst>
            </p:cNvPr>
            <p:cNvSpPr/>
            <p:nvPr/>
          </p:nvSpPr>
          <p:spPr>
            <a:xfrm>
              <a:off x="4202770" y="32976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2DFB5DDD-19D6-447E-8ACE-2E2B6C7BBA46}"/>
                </a:ext>
              </a:extLst>
            </p:cNvPr>
            <p:cNvSpPr/>
            <p:nvPr/>
          </p:nvSpPr>
          <p:spPr>
            <a:xfrm>
              <a:off x="3868463" y="32598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lowchart: Connector 173">
              <a:extLst>
                <a:ext uri="{FF2B5EF4-FFF2-40B4-BE49-F238E27FC236}">
                  <a16:creationId xmlns:a16="http://schemas.microsoft.com/office/drawing/2014/main" id="{B7952748-E546-4C09-9C16-7F85B19CA6DA}"/>
                </a:ext>
              </a:extLst>
            </p:cNvPr>
            <p:cNvSpPr/>
            <p:nvPr/>
          </p:nvSpPr>
          <p:spPr>
            <a:xfrm>
              <a:off x="4060949" y="31743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788CB319-4FBE-4AE1-8BCD-0E01BA7A3CC5}"/>
                </a:ext>
              </a:extLst>
            </p:cNvPr>
            <p:cNvSpPr/>
            <p:nvPr/>
          </p:nvSpPr>
          <p:spPr>
            <a:xfrm>
              <a:off x="4248328" y="31743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lowchart: Connector 175">
              <a:extLst>
                <a:ext uri="{FF2B5EF4-FFF2-40B4-BE49-F238E27FC236}">
                  <a16:creationId xmlns:a16="http://schemas.microsoft.com/office/drawing/2014/main" id="{7D563DD9-915F-4ADE-91D0-BDAC67309765}"/>
                </a:ext>
              </a:extLst>
            </p:cNvPr>
            <p:cNvSpPr/>
            <p:nvPr/>
          </p:nvSpPr>
          <p:spPr>
            <a:xfrm>
              <a:off x="5116872" y="32774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2231978C-BD68-4E2D-965C-C3F658EE25BE}"/>
                </a:ext>
              </a:extLst>
            </p:cNvPr>
            <p:cNvSpPr/>
            <p:nvPr/>
          </p:nvSpPr>
          <p:spPr>
            <a:xfrm>
              <a:off x="4782565" y="32395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15D2BB63-28A9-4A8E-9649-ADB0461639F2}"/>
                </a:ext>
              </a:extLst>
            </p:cNvPr>
            <p:cNvSpPr/>
            <p:nvPr/>
          </p:nvSpPr>
          <p:spPr>
            <a:xfrm>
              <a:off x="4975051" y="3154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2CA3EAD8-55B9-4EAB-9A6E-BCD0726CCB4C}"/>
                </a:ext>
              </a:extLst>
            </p:cNvPr>
            <p:cNvSpPr/>
            <p:nvPr/>
          </p:nvSpPr>
          <p:spPr>
            <a:xfrm>
              <a:off x="5162430" y="31541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095AC01F-D4D0-469B-91C2-7F13D4D4FA24}"/>
                </a:ext>
              </a:extLst>
            </p:cNvPr>
            <p:cNvSpPr/>
            <p:nvPr/>
          </p:nvSpPr>
          <p:spPr>
            <a:xfrm>
              <a:off x="6167303" y="32787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372B8F20-4864-4AB9-8223-FA88ABABDFEE}"/>
                </a:ext>
              </a:extLst>
            </p:cNvPr>
            <p:cNvSpPr/>
            <p:nvPr/>
          </p:nvSpPr>
          <p:spPr>
            <a:xfrm>
              <a:off x="5832996" y="32408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lowchart: Connector 181">
              <a:extLst>
                <a:ext uri="{FF2B5EF4-FFF2-40B4-BE49-F238E27FC236}">
                  <a16:creationId xmlns:a16="http://schemas.microsoft.com/office/drawing/2014/main" id="{6E135423-2E0A-477F-B444-C806FDEE7AC7}"/>
                </a:ext>
              </a:extLst>
            </p:cNvPr>
            <p:cNvSpPr/>
            <p:nvPr/>
          </p:nvSpPr>
          <p:spPr>
            <a:xfrm>
              <a:off x="6025482" y="31554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7DF0D9E3-5993-46EF-8C69-4AB2334E77EA}"/>
                </a:ext>
              </a:extLst>
            </p:cNvPr>
            <p:cNvSpPr/>
            <p:nvPr/>
          </p:nvSpPr>
          <p:spPr>
            <a:xfrm>
              <a:off x="6212861" y="31554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9EB72932-9C0D-45C9-9A76-07FE24BDE1C5}"/>
                </a:ext>
              </a:extLst>
            </p:cNvPr>
            <p:cNvSpPr/>
            <p:nvPr/>
          </p:nvSpPr>
          <p:spPr>
            <a:xfrm>
              <a:off x="6441176" y="32581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96639AE2-BCC2-4399-818E-9574541BAA5D}"/>
                </a:ext>
              </a:extLst>
            </p:cNvPr>
            <p:cNvSpPr/>
            <p:nvPr/>
          </p:nvSpPr>
          <p:spPr>
            <a:xfrm>
              <a:off x="6106869" y="3220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BFE8D428-8821-449B-A374-89D2D8FDBE1F}"/>
                </a:ext>
              </a:extLst>
            </p:cNvPr>
            <p:cNvSpPr/>
            <p:nvPr/>
          </p:nvSpPr>
          <p:spPr>
            <a:xfrm>
              <a:off x="6299355" y="31348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4CEB948E-6F7E-436F-BDB9-B47BF838C604}"/>
                </a:ext>
              </a:extLst>
            </p:cNvPr>
            <p:cNvSpPr/>
            <p:nvPr/>
          </p:nvSpPr>
          <p:spPr>
            <a:xfrm>
              <a:off x="6486734" y="3134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6F143AC3-287C-43EF-AAC0-D34CF8EAF129}"/>
                </a:ext>
              </a:extLst>
            </p:cNvPr>
            <p:cNvSpPr/>
            <p:nvPr/>
          </p:nvSpPr>
          <p:spPr>
            <a:xfrm>
              <a:off x="6439758" y="35220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58FE0FA3-3C57-4D03-83A2-9C41F79CD78A}"/>
                </a:ext>
              </a:extLst>
            </p:cNvPr>
            <p:cNvSpPr/>
            <p:nvPr/>
          </p:nvSpPr>
          <p:spPr>
            <a:xfrm>
              <a:off x="6105451" y="34842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908CEC5A-5B74-4363-9A72-A1972F871F3A}"/>
                </a:ext>
              </a:extLst>
            </p:cNvPr>
            <p:cNvSpPr/>
            <p:nvPr/>
          </p:nvSpPr>
          <p:spPr>
            <a:xfrm>
              <a:off x="6297937" y="33987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DDEF2800-242F-42D5-82F7-D8AE72D7CC63}"/>
                </a:ext>
              </a:extLst>
            </p:cNvPr>
            <p:cNvSpPr/>
            <p:nvPr/>
          </p:nvSpPr>
          <p:spPr>
            <a:xfrm>
              <a:off x="6485316" y="33987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1DFE9A8F-B194-46EB-86DD-09101F70CE1E}"/>
                </a:ext>
              </a:extLst>
            </p:cNvPr>
            <p:cNvSpPr/>
            <p:nvPr/>
          </p:nvSpPr>
          <p:spPr>
            <a:xfrm>
              <a:off x="6469155" y="38440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8BC7859F-ED92-4F85-9E4C-5C6D768E22AF}"/>
                </a:ext>
              </a:extLst>
            </p:cNvPr>
            <p:cNvSpPr/>
            <p:nvPr/>
          </p:nvSpPr>
          <p:spPr>
            <a:xfrm>
              <a:off x="6134848" y="38062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FDBB7B9E-2458-4CA3-9A12-E317CACFE887}"/>
                </a:ext>
              </a:extLst>
            </p:cNvPr>
            <p:cNvSpPr/>
            <p:nvPr/>
          </p:nvSpPr>
          <p:spPr>
            <a:xfrm>
              <a:off x="6327334" y="37207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BD938D36-397E-425D-A151-01BA48342A32}"/>
                </a:ext>
              </a:extLst>
            </p:cNvPr>
            <p:cNvSpPr/>
            <p:nvPr/>
          </p:nvSpPr>
          <p:spPr>
            <a:xfrm>
              <a:off x="6514713" y="3720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A467D74-6B18-48D1-A088-615FCC71B3DA}"/>
              </a:ext>
            </a:extLst>
          </p:cNvPr>
          <p:cNvSpPr txBox="1"/>
          <p:nvPr/>
        </p:nvSpPr>
        <p:spPr>
          <a:xfrm>
            <a:off x="6616297" y="2090805"/>
            <a:ext cx="2115302" cy="39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Limestone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Sandstone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Shale</a:t>
            </a:r>
          </a:p>
          <a:p>
            <a:pPr>
              <a:lnSpc>
                <a:spcPct val="200000"/>
              </a:lnSpc>
              <a:spcAft>
                <a:spcPts val="4000"/>
              </a:spcAft>
            </a:pPr>
            <a:r>
              <a:rPr lang="en-US" dirty="0"/>
              <a:t>Basement Rock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7FC19-6B71-47E0-9C04-9348CA9F232E}"/>
              </a:ext>
            </a:extLst>
          </p:cNvPr>
          <p:cNvSpPr/>
          <p:nvPr/>
        </p:nvSpPr>
        <p:spPr>
          <a:xfrm>
            <a:off x="1889757" y="4108960"/>
            <a:ext cx="4773681" cy="1000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Arc 247">
            <a:extLst>
              <a:ext uri="{FF2B5EF4-FFF2-40B4-BE49-F238E27FC236}">
                <a16:creationId xmlns:a16="http://schemas.microsoft.com/office/drawing/2014/main" id="{EC4BAA34-1E92-441C-A12E-F8170291A499}"/>
              </a:ext>
            </a:extLst>
          </p:cNvPr>
          <p:cNvSpPr/>
          <p:nvPr/>
        </p:nvSpPr>
        <p:spPr>
          <a:xfrm rot="10800000">
            <a:off x="3399760" y="4168016"/>
            <a:ext cx="343988" cy="30254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55FC1458-C49F-486A-A331-89D5618A8545}"/>
              </a:ext>
            </a:extLst>
          </p:cNvPr>
          <p:cNvCxnSpPr>
            <a:cxnSpLocks/>
          </p:cNvCxnSpPr>
          <p:nvPr/>
        </p:nvCxnSpPr>
        <p:spPr>
          <a:xfrm flipH="1">
            <a:off x="3397278" y="2068705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Star: 5 Points 252">
            <a:extLst>
              <a:ext uri="{FF2B5EF4-FFF2-40B4-BE49-F238E27FC236}">
                <a16:creationId xmlns:a16="http://schemas.microsoft.com/office/drawing/2014/main" id="{F57A1257-EA4F-4D47-9707-17CE3B286C03}"/>
              </a:ext>
            </a:extLst>
          </p:cNvPr>
          <p:cNvSpPr/>
          <p:nvPr/>
        </p:nvSpPr>
        <p:spPr>
          <a:xfrm>
            <a:off x="5234814" y="4333435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70B19572-611D-48A2-8EC7-3C3FAFF1F3AB}"/>
              </a:ext>
            </a:extLst>
          </p:cNvPr>
          <p:cNvCxnSpPr>
            <a:cxnSpLocks/>
          </p:cNvCxnSpPr>
          <p:nvPr/>
        </p:nvCxnSpPr>
        <p:spPr>
          <a:xfrm flipH="1" flipV="1">
            <a:off x="3575050" y="4467491"/>
            <a:ext cx="1728061" cy="307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153B0377-72EB-4ED3-9F5B-AA039C1CE167}"/>
              </a:ext>
            </a:extLst>
          </p:cNvPr>
          <p:cNvSpPr txBox="1"/>
          <p:nvPr/>
        </p:nvSpPr>
        <p:spPr>
          <a:xfrm>
            <a:off x="3981011" y="2433567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Section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CB6982B-9F78-4D87-9D31-27E3E321F644}"/>
              </a:ext>
            </a:extLst>
          </p:cNvPr>
          <p:cNvSpPr txBox="1"/>
          <p:nvPr/>
        </p:nvSpPr>
        <p:spPr>
          <a:xfrm>
            <a:off x="4671029" y="5313829"/>
            <a:ext cx="1330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Depth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DB5B7F-80B9-4C3E-9805-95194DE3028C}"/>
              </a:ext>
            </a:extLst>
          </p:cNvPr>
          <p:cNvCxnSpPr>
            <a:cxnSpLocks/>
          </p:cNvCxnSpPr>
          <p:nvPr/>
        </p:nvCxnSpPr>
        <p:spPr>
          <a:xfrm flipH="1">
            <a:off x="3445067" y="2455890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9EA5B41F-85E7-4DB3-8AA6-DD0FDE005700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336339" y="4467493"/>
            <a:ext cx="21545" cy="8463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6FBFD95C-6E3D-467A-85C6-58EC066005AD}"/>
              </a:ext>
            </a:extLst>
          </p:cNvPr>
          <p:cNvSpPr txBox="1"/>
          <p:nvPr/>
        </p:nvSpPr>
        <p:spPr>
          <a:xfrm>
            <a:off x="4017468" y="3277343"/>
            <a:ext cx="18160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Kick Off Point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CF73FC9-F393-444E-AEED-1127747CE4B7}"/>
              </a:ext>
            </a:extLst>
          </p:cNvPr>
          <p:cNvCxnSpPr>
            <a:cxnSpLocks/>
          </p:cNvCxnSpPr>
          <p:nvPr/>
        </p:nvCxnSpPr>
        <p:spPr>
          <a:xfrm flipH="1">
            <a:off x="3491130" y="3618609"/>
            <a:ext cx="552901" cy="7763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883EF470-05B5-4110-9ADB-5EAF41AFCF77}"/>
              </a:ext>
            </a:extLst>
          </p:cNvPr>
          <p:cNvSpPr txBox="1"/>
          <p:nvPr/>
        </p:nvSpPr>
        <p:spPr>
          <a:xfrm>
            <a:off x="2777920" y="4674940"/>
            <a:ext cx="11852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ABBFB5C-8831-4E4B-A4A0-905E082EDC52}"/>
              </a:ext>
            </a:extLst>
          </p:cNvPr>
          <p:cNvCxnSpPr>
            <a:cxnSpLocks/>
          </p:cNvCxnSpPr>
          <p:nvPr/>
        </p:nvCxnSpPr>
        <p:spPr>
          <a:xfrm flipV="1">
            <a:off x="3954507" y="4462439"/>
            <a:ext cx="360424" cy="2352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>
            <a:extLst>
              <a:ext uri="{FF2B5EF4-FFF2-40B4-BE49-F238E27FC236}">
                <a16:creationId xmlns:a16="http://schemas.microsoft.com/office/drawing/2014/main" id="{C17F1F4A-3B05-4C26-9A67-6B4080F5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4" y="1558930"/>
            <a:ext cx="375774" cy="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</TotalTime>
  <Words>1236</Words>
  <Application>Microsoft Office PowerPoint</Application>
  <PresentationFormat>On-screen Show (4:3)</PresentationFormat>
  <Paragraphs>424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Achieving Optimal Horizontal Drill Operations</vt:lpstr>
      <vt:lpstr>Permian Basin</vt:lpstr>
      <vt:lpstr>Permian Basin</vt:lpstr>
      <vt:lpstr>Why is drilling hard</vt:lpstr>
      <vt:lpstr>Why is drilling hard</vt:lpstr>
      <vt:lpstr>Vertical Drilling</vt:lpstr>
      <vt:lpstr>Vertical Drilling</vt:lpstr>
      <vt:lpstr>Horizontal Drilling</vt:lpstr>
      <vt:lpstr>Horizontal Drilling</vt:lpstr>
      <vt:lpstr>From a Birds Eye</vt:lpstr>
      <vt:lpstr>From a Birds Eye</vt:lpstr>
      <vt:lpstr>3D Model</vt:lpstr>
      <vt:lpstr>Sliding vs Rotating</vt:lpstr>
      <vt:lpstr>Problem Statement</vt:lpstr>
      <vt:lpstr>Problem Statement</vt:lpstr>
      <vt:lpstr>PowerPoint Presentation</vt:lpstr>
      <vt:lpstr>Engineering View</vt:lpstr>
      <vt:lpstr>Engineering View</vt:lpstr>
      <vt:lpstr>Data Cleansing Feature Selection</vt:lpstr>
      <vt:lpstr>Data Cleansing Feature Selection</vt:lpstr>
      <vt:lpstr>Problem Statement</vt:lpstr>
      <vt:lpstr>Model Builds</vt:lpstr>
      <vt:lpstr>Models Accuracy vs Model Type</vt:lpstr>
      <vt:lpstr>Models Accuracy vs Model Type</vt:lpstr>
      <vt:lpstr>Resampled Accuracy</vt:lpstr>
      <vt:lpstr>Resampled Accuracy</vt:lpstr>
      <vt:lpstr>Model Predictions</vt:lpstr>
      <vt:lpstr>Model Predictions</vt:lpstr>
      <vt:lpstr>Future Predictions Jump Ahead vs Model Type</vt:lpstr>
      <vt:lpstr>Future Predictions Jump Ahead vs Model Type</vt:lpstr>
      <vt:lpstr>Conclusions</vt:lpstr>
      <vt:lpstr>Conclusions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Slide Events for Horizontal Drill Operations</dc:title>
  <dc:creator>James Vasquez</dc:creator>
  <cp:lastModifiedBy>Daniel Serna</cp:lastModifiedBy>
  <cp:revision>23</cp:revision>
  <dcterms:created xsi:type="dcterms:W3CDTF">2019-10-27T01:50:30Z</dcterms:created>
  <dcterms:modified xsi:type="dcterms:W3CDTF">2019-10-29T02:16:53Z</dcterms:modified>
</cp:coreProperties>
</file>